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8"/>
  </p:notesMasterIdLst>
  <p:sldIdLst>
    <p:sldId id="278" r:id="rId2"/>
    <p:sldId id="319" r:id="rId3"/>
    <p:sldId id="283" r:id="rId4"/>
    <p:sldId id="318" r:id="rId5"/>
    <p:sldId id="282" r:id="rId6"/>
    <p:sldId id="286" r:id="rId7"/>
    <p:sldId id="284" r:id="rId8"/>
    <p:sldId id="287" r:id="rId9"/>
    <p:sldId id="313" r:id="rId10"/>
    <p:sldId id="305" r:id="rId11"/>
    <p:sldId id="289" r:id="rId12"/>
    <p:sldId id="269" r:id="rId13"/>
    <p:sldId id="293" r:id="rId14"/>
    <p:sldId id="294" r:id="rId15"/>
    <p:sldId id="295" r:id="rId16"/>
    <p:sldId id="296" r:id="rId17"/>
    <p:sldId id="299" r:id="rId18"/>
    <p:sldId id="297" r:id="rId19"/>
    <p:sldId id="298" r:id="rId20"/>
    <p:sldId id="312" r:id="rId21"/>
    <p:sldId id="301" r:id="rId22"/>
    <p:sldId id="302" r:id="rId23"/>
    <p:sldId id="271" r:id="rId24"/>
    <p:sldId id="272" r:id="rId25"/>
    <p:sldId id="321" r:id="rId26"/>
    <p:sldId id="291" r:id="rId27"/>
    <p:sldId id="277" r:id="rId28"/>
    <p:sldId id="303" r:id="rId29"/>
    <p:sldId id="304" r:id="rId30"/>
    <p:sldId id="306" r:id="rId31"/>
    <p:sldId id="307" r:id="rId32"/>
    <p:sldId id="314" r:id="rId33"/>
    <p:sldId id="315" r:id="rId34"/>
    <p:sldId id="311" r:id="rId35"/>
    <p:sldId id="320" r:id="rId36"/>
    <p:sldId id="317" r:id="rId37"/>
  </p:sldIdLst>
  <p:sldSz cx="9144000" cy="5143500" type="screen16x9"/>
  <p:notesSz cx="6858000" cy="9313863"/>
  <p:embeddedFontLst>
    <p:embeddedFont>
      <p:font typeface="Angsana New" panose="02020603050405020304" pitchFamily="18" charset="-34"/>
      <p:regular r:id="rId39"/>
      <p:bold r:id="rId40"/>
      <p:italic r:id="rId41"/>
      <p:boldItalic r:id="rId42"/>
    </p:embeddedFont>
    <p:embeddedFont>
      <p:font typeface="Arial Black" panose="020B0A04020102020204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Garamond" panose="02020404030301010803" pitchFamily="18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BBFD4-A5D7-4A40-9395-F141193F40AF}" v="465" dt="2022-07-26T06:21:50.018"/>
    <p1510:client id="{061CA2C0-472F-41E6-8498-014045AF7B6F}" v="35" dt="2022-07-25T19:20:48.242"/>
    <p1510:client id="{17C5C935-BF70-494C-9643-40E78EA65BC8}" v="120" dt="2022-07-25T19:02:37.347"/>
    <p1510:client id="{2B597773-A03A-4370-ACE6-A79CB4DCC553}" v="489" dt="2022-07-26T16:05:25.823"/>
    <p1510:client id="{6055036D-352C-49DC-8896-5DB6B07E2150}" v="2" dt="2022-08-07T17:21:06.505"/>
    <p1510:client id="{8DA101DE-96EF-4BBB-BE35-1D0B876137BC}" v="45" dt="2022-07-25T19:04:38.328"/>
    <p1510:client id="{9343ED27-A704-49C1-8D16-AEE8F9C63B93}" v="88" dt="2022-07-25T22:51:12.376"/>
    <p1510:client id="{9AA18AB9-99F9-4692-8433-13A08C5A264E}" v="22" dt="2022-07-26T19:36:33.339"/>
    <p1510:client id="{B4AE670C-38AA-4C49-99BF-F32420A4DA6C}" v="2" dt="2022-07-26T18:52:08.059"/>
    <p1510:client id="{C065EA00-6EED-4E5C-9607-703CDDB9621B}" v="9" dt="2022-07-26T18:28:26.992"/>
    <p1510:client id="{C56BAD99-5CF8-47B8-9A2C-4FF709D1D13A}" v="207" dt="2022-07-25T23:01:09"/>
    <p1510:client id="{E74BFB28-94CD-41D2-A55B-C69401611E3A}" v="280" dt="2022-07-25T23:37:00.087"/>
    <p1510:client id="{E9F4B7AB-0B26-4740-88B8-1554E262A1B4}" v="6050" dt="2022-07-26T18:32:20.1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061CA2C0-472F-41E6-8498-014045AF7B6F}"/>
    <pc:docChg chg="addSld delSld modSld">
      <pc:chgData name="Guest User" userId="" providerId="Windows Live" clId="Web-{061CA2C0-472F-41E6-8498-014045AF7B6F}" dt="2022-07-25T19:20:48.242" v="11"/>
      <pc:docMkLst>
        <pc:docMk/>
      </pc:docMkLst>
      <pc:sldChg chg="addSp delSp modSp">
        <pc:chgData name="Guest User" userId="" providerId="Windows Live" clId="Web-{061CA2C0-472F-41E6-8498-014045AF7B6F}" dt="2022-07-25T19:18:36.209" v="9"/>
        <pc:sldMkLst>
          <pc:docMk/>
          <pc:sldMk cId="3478751638" sldId="284"/>
        </pc:sldMkLst>
        <pc:spChg chg="mod">
          <ac:chgData name="Guest User" userId="" providerId="Windows Live" clId="Web-{061CA2C0-472F-41E6-8498-014045AF7B6F}" dt="2022-07-25T19:17:36.864" v="5" actId="20577"/>
          <ac:spMkLst>
            <pc:docMk/>
            <pc:sldMk cId="3478751638" sldId="284"/>
            <ac:spMk id="163" creationId="{00000000-0000-0000-0000-000000000000}"/>
          </ac:spMkLst>
        </pc:spChg>
        <pc:graphicFrameChg chg="mod modGraphic">
          <ac:chgData name="Guest User" userId="" providerId="Windows Live" clId="Web-{061CA2C0-472F-41E6-8498-014045AF7B6F}" dt="2022-07-25T19:15:24.189" v="4" actId="1076"/>
          <ac:graphicFrameMkLst>
            <pc:docMk/>
            <pc:sldMk cId="3478751638" sldId="284"/>
            <ac:graphicFrameMk id="17" creationId="{3417EF55-BA11-50BB-77E2-6D477AA0A7F5}"/>
          </ac:graphicFrameMkLst>
        </pc:graphicFrameChg>
        <pc:graphicFrameChg chg="add del mod">
          <ac:chgData name="Guest User" userId="" providerId="Windows Live" clId="Web-{061CA2C0-472F-41E6-8498-014045AF7B6F}" dt="2022-07-25T19:18:36.209" v="9"/>
          <ac:graphicFrameMkLst>
            <pc:docMk/>
            <pc:sldMk cId="3478751638" sldId="284"/>
            <ac:graphicFrameMk id="20" creationId="{FB74FAF5-87DB-D23E-F200-F22303370644}"/>
          </ac:graphicFrameMkLst>
        </pc:graphicFrameChg>
      </pc:sldChg>
      <pc:sldChg chg="add del">
        <pc:chgData name="Guest User" userId="" providerId="Windows Live" clId="Web-{061CA2C0-472F-41E6-8498-014045AF7B6F}" dt="2022-07-25T19:18:30.880" v="7"/>
        <pc:sldMkLst>
          <pc:docMk/>
          <pc:sldMk cId="1968854134" sldId="318"/>
        </pc:sldMkLst>
      </pc:sldChg>
      <pc:sldChg chg="add del">
        <pc:chgData name="Guest User" userId="" providerId="Windows Live" clId="Web-{061CA2C0-472F-41E6-8498-014045AF7B6F}" dt="2022-07-25T19:20:48.242" v="11"/>
        <pc:sldMkLst>
          <pc:docMk/>
          <pc:sldMk cId="3548953049" sldId="318"/>
        </pc:sldMkLst>
      </pc:sldChg>
    </pc:docChg>
  </pc:docChgLst>
  <pc:docChgLst>
    <pc:chgData name="Guest User" providerId="Windows Live" clId="Web-{AC98BF9D-C148-48B7-B832-2A4CF07AD65B}"/>
    <pc:docChg chg="addSld modSld">
      <pc:chgData name="Guest User" userId="" providerId="Windows Live" clId="Web-{AC98BF9D-C148-48B7-B832-2A4CF07AD65B}" dt="2022-07-24T22:00:56.386" v="653" actId="1076"/>
      <pc:docMkLst>
        <pc:docMk/>
      </pc:docMkLst>
      <pc:sldChg chg="modSp">
        <pc:chgData name="Guest User" userId="" providerId="Windows Live" clId="Web-{AC98BF9D-C148-48B7-B832-2A4CF07AD65B}" dt="2022-07-24T21:59:11.539" v="627" actId="20577"/>
        <pc:sldMkLst>
          <pc:docMk/>
          <pc:sldMk cId="1411361877" sldId="269"/>
        </pc:sldMkLst>
        <pc:spChg chg="mod">
          <ac:chgData name="Guest User" userId="" providerId="Windows Live" clId="Web-{AC98BF9D-C148-48B7-B832-2A4CF07AD65B}" dt="2022-07-24T21:59:11.539" v="627" actId="20577"/>
          <ac:spMkLst>
            <pc:docMk/>
            <pc:sldMk cId="1411361877" sldId="269"/>
            <ac:spMk id="163" creationId="{00000000-0000-0000-0000-000000000000}"/>
          </ac:spMkLst>
        </pc:spChg>
      </pc:sldChg>
      <pc:sldChg chg="addSp delSp modSp">
        <pc:chgData name="Guest User" userId="" providerId="Windows Live" clId="Web-{AC98BF9D-C148-48B7-B832-2A4CF07AD65B}" dt="2022-07-24T21:34:59.142" v="152"/>
        <pc:sldMkLst>
          <pc:docMk/>
          <pc:sldMk cId="311969044" sldId="270"/>
        </pc:sldMkLst>
        <pc:picChg chg="add del mod">
          <ac:chgData name="Guest User" userId="" providerId="Windows Live" clId="Web-{AC98BF9D-C148-48B7-B832-2A4CF07AD65B}" dt="2022-07-24T21:33:12.764" v="144"/>
          <ac:picMkLst>
            <pc:docMk/>
            <pc:sldMk cId="311969044" sldId="270"/>
            <ac:picMk id="2" creationId="{4E7ADF2C-6F0D-B6A3-D494-BEC0A87EF78B}"/>
          </ac:picMkLst>
        </pc:picChg>
        <pc:picChg chg="add del mod">
          <ac:chgData name="Guest User" userId="" providerId="Windows Live" clId="Web-{AC98BF9D-C148-48B7-B832-2A4CF07AD65B}" dt="2022-07-24T21:34:59.142" v="152"/>
          <ac:picMkLst>
            <pc:docMk/>
            <pc:sldMk cId="311969044" sldId="270"/>
            <ac:picMk id="3" creationId="{09461048-0333-7F4D-A716-9271D0D468B1}"/>
          </ac:picMkLst>
        </pc:picChg>
      </pc:sldChg>
      <pc:sldChg chg="modSp">
        <pc:chgData name="Guest User" userId="" providerId="Windows Live" clId="Web-{AC98BF9D-C148-48B7-B832-2A4CF07AD65B}" dt="2022-07-24T21:58:15.631" v="619"/>
        <pc:sldMkLst>
          <pc:docMk/>
          <pc:sldMk cId="2716223156" sldId="273"/>
        </pc:sldMkLst>
        <pc:spChg chg="mod">
          <ac:chgData name="Guest User" userId="" providerId="Windows Live" clId="Web-{AC98BF9D-C148-48B7-B832-2A4CF07AD65B}" dt="2022-07-24T21:17:40.260" v="87" actId="1076"/>
          <ac:spMkLst>
            <pc:docMk/>
            <pc:sldMk cId="2716223156" sldId="273"/>
            <ac:spMk id="2" creationId="{33B653F8-DB10-A539-575A-EB79D69DC2FE}"/>
          </ac:spMkLst>
        </pc:spChg>
        <pc:graphicFrameChg chg="mod modGraphic">
          <ac:chgData name="Guest User" userId="" providerId="Windows Live" clId="Web-{AC98BF9D-C148-48B7-B832-2A4CF07AD65B}" dt="2022-07-24T21:58:15.631" v="619"/>
          <ac:graphicFrameMkLst>
            <pc:docMk/>
            <pc:sldMk cId="2716223156" sldId="273"/>
            <ac:graphicFrameMk id="4" creationId="{3AB3E86F-34FB-BAA8-03BE-FEA8BEEF007D}"/>
          </ac:graphicFrameMkLst>
        </pc:graphicFrameChg>
      </pc:sldChg>
      <pc:sldChg chg="modSp">
        <pc:chgData name="Guest User" userId="" providerId="Windows Live" clId="Web-{AC98BF9D-C148-48B7-B832-2A4CF07AD65B}" dt="2022-07-24T21:59:15.195" v="628" actId="20577"/>
        <pc:sldMkLst>
          <pc:docMk/>
          <pc:sldMk cId="2362655479" sldId="289"/>
        </pc:sldMkLst>
        <pc:spChg chg="mod">
          <ac:chgData name="Guest User" userId="" providerId="Windows Live" clId="Web-{AC98BF9D-C148-48B7-B832-2A4CF07AD65B}" dt="2022-07-24T21:59:15.195" v="628" actId="20577"/>
          <ac:spMkLst>
            <pc:docMk/>
            <pc:sldMk cId="2362655479" sldId="289"/>
            <ac:spMk id="163" creationId="{00000000-0000-0000-0000-000000000000}"/>
          </ac:spMkLst>
        </pc:spChg>
      </pc:sldChg>
      <pc:sldChg chg="modSp">
        <pc:chgData name="Guest User" userId="" providerId="Windows Live" clId="Web-{AC98BF9D-C148-48B7-B832-2A4CF07AD65B}" dt="2022-07-24T21:18:35.981" v="108" actId="1076"/>
        <pc:sldMkLst>
          <pc:docMk/>
          <pc:sldMk cId="1375359626" sldId="290"/>
        </pc:sldMkLst>
        <pc:spChg chg="mod">
          <ac:chgData name="Guest User" userId="" providerId="Windows Live" clId="Web-{AC98BF9D-C148-48B7-B832-2A4CF07AD65B}" dt="2022-07-24T21:18:35.981" v="108" actId="1076"/>
          <ac:spMkLst>
            <pc:docMk/>
            <pc:sldMk cId="1375359626" sldId="290"/>
            <ac:spMk id="163" creationId="{00000000-0000-0000-0000-000000000000}"/>
          </ac:spMkLst>
        </pc:spChg>
        <pc:grpChg chg="mod">
          <ac:chgData name="Guest User" userId="" providerId="Windows Live" clId="Web-{AC98BF9D-C148-48B7-B832-2A4CF07AD65B}" dt="2022-07-24T21:18:32.512" v="107" actId="1076"/>
          <ac:grpSpMkLst>
            <pc:docMk/>
            <pc:sldMk cId="1375359626" sldId="290"/>
            <ac:grpSpMk id="4" creationId="{A961C438-C3C6-9313-2BD7-FC4F0914B04E}"/>
          </ac:grpSpMkLst>
        </pc:grpChg>
      </pc:sldChg>
      <pc:sldChg chg="modSp">
        <pc:chgData name="Guest User" userId="" providerId="Windows Live" clId="Web-{AC98BF9D-C148-48B7-B832-2A4CF07AD65B}" dt="2022-07-24T21:58:56.304" v="623" actId="20577"/>
        <pc:sldMkLst>
          <pc:docMk/>
          <pc:sldMk cId="113030407" sldId="293"/>
        </pc:sldMkLst>
        <pc:spChg chg="mod">
          <ac:chgData name="Guest User" userId="" providerId="Windows Live" clId="Web-{AC98BF9D-C148-48B7-B832-2A4CF07AD65B}" dt="2022-07-24T21:58:56.304" v="623" actId="20577"/>
          <ac:spMkLst>
            <pc:docMk/>
            <pc:sldMk cId="113030407" sldId="293"/>
            <ac:spMk id="163" creationId="{00000000-0000-0000-0000-000000000000}"/>
          </ac:spMkLst>
        </pc:spChg>
        <pc:picChg chg="mod modCrop">
          <ac:chgData name="Guest User" userId="" providerId="Windows Live" clId="Web-{AC98BF9D-C148-48B7-B832-2A4CF07AD65B}" dt="2022-07-24T21:21:23.286" v="126" actId="1076"/>
          <ac:picMkLst>
            <pc:docMk/>
            <pc:sldMk cId="113030407" sldId="293"/>
            <ac:picMk id="3" creationId="{D2BDF5E0-A756-7D43-E8CA-C51AACA9C24B}"/>
          </ac:picMkLst>
        </pc:picChg>
      </pc:sldChg>
      <pc:sldChg chg="modSp">
        <pc:chgData name="Guest User" userId="" providerId="Windows Live" clId="Web-{AC98BF9D-C148-48B7-B832-2A4CF07AD65B}" dt="2022-07-24T21:58:44.350" v="621" actId="20577"/>
        <pc:sldMkLst>
          <pc:docMk/>
          <pc:sldMk cId="1608637104" sldId="294"/>
        </pc:sldMkLst>
        <pc:spChg chg="mod">
          <ac:chgData name="Guest User" userId="" providerId="Windows Live" clId="Web-{AC98BF9D-C148-48B7-B832-2A4CF07AD65B}" dt="2022-07-24T21:58:44.350" v="621" actId="20577"/>
          <ac:spMkLst>
            <pc:docMk/>
            <pc:sldMk cId="1608637104" sldId="294"/>
            <ac:spMk id="163" creationId="{00000000-0000-0000-0000-000000000000}"/>
          </ac:spMkLst>
        </pc:spChg>
      </pc:sldChg>
      <pc:sldChg chg="modSp">
        <pc:chgData name="Guest User" userId="" providerId="Windows Live" clId="Web-{AC98BF9D-C148-48B7-B832-2A4CF07AD65B}" dt="2022-07-24T21:58:50.960" v="622" actId="20577"/>
        <pc:sldMkLst>
          <pc:docMk/>
          <pc:sldMk cId="453185409" sldId="295"/>
        </pc:sldMkLst>
        <pc:spChg chg="mod">
          <ac:chgData name="Guest User" userId="" providerId="Windows Live" clId="Web-{AC98BF9D-C148-48B7-B832-2A4CF07AD65B}" dt="2022-07-24T21:58:50.960" v="622" actId="20577"/>
          <ac:spMkLst>
            <pc:docMk/>
            <pc:sldMk cId="453185409" sldId="295"/>
            <ac:spMk id="163" creationId="{00000000-0000-0000-0000-000000000000}"/>
          </ac:spMkLst>
        </pc:spChg>
      </pc:sldChg>
      <pc:sldChg chg="addSp modSp">
        <pc:chgData name="Guest User" userId="" providerId="Windows Live" clId="Web-{AC98BF9D-C148-48B7-B832-2A4CF07AD65B}" dt="2022-07-24T21:58:37.913" v="620" actId="20577"/>
        <pc:sldMkLst>
          <pc:docMk/>
          <pc:sldMk cId="1912982713" sldId="296"/>
        </pc:sldMkLst>
        <pc:spChg chg="mod">
          <ac:chgData name="Guest User" userId="" providerId="Windows Live" clId="Web-{AC98BF9D-C148-48B7-B832-2A4CF07AD65B}" dt="2022-07-24T21:58:37.913" v="620" actId="20577"/>
          <ac:spMkLst>
            <pc:docMk/>
            <pc:sldMk cId="1912982713" sldId="296"/>
            <ac:spMk id="163" creationId="{00000000-0000-0000-0000-000000000000}"/>
          </ac:spMkLst>
        </pc:spChg>
        <pc:cxnChg chg="add mod">
          <ac:chgData name="Guest User" userId="" providerId="Windows Live" clId="Web-{AC98BF9D-C148-48B7-B832-2A4CF07AD65B}" dt="2022-07-24T21:21:52.521" v="131"/>
          <ac:cxnSpMkLst>
            <pc:docMk/>
            <pc:sldMk cId="1912982713" sldId="296"/>
            <ac:cxnSpMk id="4" creationId="{763C1FEA-E2B7-9CCA-08AA-6CF9C66EDA82}"/>
          </ac:cxnSpMkLst>
        </pc:cxnChg>
      </pc:sldChg>
      <pc:sldChg chg="addSp delSp modSp mod modShow">
        <pc:chgData name="Guest User" userId="" providerId="Windows Live" clId="Web-{AC98BF9D-C148-48B7-B832-2A4CF07AD65B}" dt="2022-07-24T22:00:56.386" v="653" actId="1076"/>
        <pc:sldMkLst>
          <pc:docMk/>
          <pc:sldMk cId="2212132843" sldId="297"/>
        </pc:sldMkLst>
        <pc:spChg chg="add del mod">
          <ac:chgData name="Guest User" userId="" providerId="Windows Live" clId="Web-{AC98BF9D-C148-48B7-B832-2A4CF07AD65B}" dt="2022-07-24T21:52:02.850" v="543"/>
          <ac:spMkLst>
            <pc:docMk/>
            <pc:sldMk cId="2212132843" sldId="297"/>
            <ac:spMk id="4" creationId="{1C380383-28A1-CE48-B56C-D0F097CA4E06}"/>
          </ac:spMkLst>
        </pc:spChg>
        <pc:spChg chg="add del">
          <ac:chgData name="Guest User" userId="" providerId="Windows Live" clId="Web-{AC98BF9D-C148-48B7-B832-2A4CF07AD65B}" dt="2022-07-24T21:47:50.201" v="490"/>
          <ac:spMkLst>
            <pc:docMk/>
            <pc:sldMk cId="2212132843" sldId="297"/>
            <ac:spMk id="8" creationId="{29D3F8B7-2703-1393-071F-65790C9299BB}"/>
          </ac:spMkLst>
        </pc:spChg>
        <pc:spChg chg="add mod">
          <ac:chgData name="Guest User" userId="" providerId="Windows Live" clId="Web-{AC98BF9D-C148-48B7-B832-2A4CF07AD65B}" dt="2022-07-24T22:00:52.855" v="652" actId="20577"/>
          <ac:spMkLst>
            <pc:docMk/>
            <pc:sldMk cId="2212132843" sldId="297"/>
            <ac:spMk id="10" creationId="{2E64D0DD-EE04-E34C-8964-07A7E06645CD}"/>
          </ac:spMkLst>
        </pc:spChg>
        <pc:spChg chg="add mod">
          <ac:chgData name="Guest User" userId="" providerId="Windows Live" clId="Web-{AC98BF9D-C148-48B7-B832-2A4CF07AD65B}" dt="2022-07-24T22:00:56.386" v="653" actId="1076"/>
          <ac:spMkLst>
            <pc:docMk/>
            <pc:sldMk cId="2212132843" sldId="297"/>
            <ac:spMk id="12" creationId="{51A142BA-6C99-F787-AEEF-5950BF8841F2}"/>
          </ac:spMkLst>
        </pc:spChg>
        <pc:spChg chg="mod">
          <ac:chgData name="Guest User" userId="" providerId="Windows Live" clId="Web-{AC98BF9D-C148-48B7-B832-2A4CF07AD65B}" dt="2022-07-24T21:44:50.304" v="240" actId="20577"/>
          <ac:spMkLst>
            <pc:docMk/>
            <pc:sldMk cId="2212132843" sldId="297"/>
            <ac:spMk id="163" creationId="{00000000-0000-0000-0000-000000000000}"/>
          </ac:spMkLst>
        </pc:spChg>
        <pc:picChg chg="add del mod">
          <ac:chgData name="Guest User" userId="" providerId="Windows Live" clId="Web-{AC98BF9D-C148-48B7-B832-2A4CF07AD65B}" dt="2022-07-24T21:45:14.586" v="247"/>
          <ac:picMkLst>
            <pc:docMk/>
            <pc:sldMk cId="2212132843" sldId="297"/>
            <ac:picMk id="2" creationId="{FAAB619F-4DB7-637C-6011-F0021E84A65F}"/>
          </ac:picMkLst>
        </pc:picChg>
        <pc:picChg chg="add del mod">
          <ac:chgData name="Guest User" userId="" providerId="Windows Live" clId="Web-{AC98BF9D-C148-48B7-B832-2A4CF07AD65B}" dt="2022-07-24T21:51:59.303" v="541"/>
          <ac:picMkLst>
            <pc:docMk/>
            <pc:sldMk cId="2212132843" sldId="297"/>
            <ac:picMk id="3" creationId="{3A5C0457-A9F1-D5AE-D72F-DD39B838546A}"/>
          </ac:picMkLst>
        </pc:picChg>
        <pc:picChg chg="add del mod modCrop">
          <ac:chgData name="Guest User" userId="" providerId="Windows Live" clId="Web-{AC98BF9D-C148-48B7-B832-2A4CF07AD65B}" dt="2022-07-24T21:42:31.314" v="183"/>
          <ac:picMkLst>
            <pc:docMk/>
            <pc:sldMk cId="2212132843" sldId="297"/>
            <ac:picMk id="6" creationId="{BEC18E31-452E-CA5E-CC3A-CCDF82351E6A}"/>
          </ac:picMkLst>
        </pc:picChg>
        <pc:picChg chg="add mod">
          <ac:chgData name="Guest User" userId="" providerId="Windows Live" clId="Web-{AC98BF9D-C148-48B7-B832-2A4CF07AD65B}" dt="2022-07-24T21:49:19.813" v="495"/>
          <ac:picMkLst>
            <pc:docMk/>
            <pc:sldMk cId="2212132843" sldId="297"/>
            <ac:picMk id="7" creationId="{992784AA-08F5-F253-B062-532BB64AEF13}"/>
          </ac:picMkLst>
        </pc:picChg>
      </pc:sldChg>
      <pc:sldChg chg="addSp delSp modSp add replId">
        <pc:chgData name="Guest User" userId="" providerId="Windows Live" clId="Web-{AC98BF9D-C148-48B7-B832-2A4CF07AD65B}" dt="2022-07-24T22:00:46.901" v="651" actId="1076"/>
        <pc:sldMkLst>
          <pc:docMk/>
          <pc:sldMk cId="3617435909" sldId="298"/>
        </pc:sldMkLst>
        <pc:spChg chg="add mod">
          <ac:chgData name="Guest User" userId="" providerId="Windows Live" clId="Web-{AC98BF9D-C148-48B7-B832-2A4CF07AD65B}" dt="2022-07-24T22:00:40.964" v="649" actId="20577"/>
          <ac:spMkLst>
            <pc:docMk/>
            <pc:sldMk cId="3617435909" sldId="298"/>
            <ac:spMk id="6" creationId="{F9929AFA-3FD5-6AE2-46A5-1E1262F51297}"/>
          </ac:spMkLst>
        </pc:spChg>
        <pc:spChg chg="add mod">
          <ac:chgData name="Guest User" userId="" providerId="Windows Live" clId="Web-{AC98BF9D-C148-48B7-B832-2A4CF07AD65B}" dt="2022-07-24T22:00:46.901" v="651" actId="1076"/>
          <ac:spMkLst>
            <pc:docMk/>
            <pc:sldMk cId="3617435909" sldId="298"/>
            <ac:spMk id="8" creationId="{F721960A-4396-4B01-5660-8424921398C4}"/>
          </ac:spMkLst>
        </pc:spChg>
        <pc:spChg chg="mod">
          <ac:chgData name="Guest User" userId="" providerId="Windows Live" clId="Web-{AC98BF9D-C148-48B7-B832-2A4CF07AD65B}" dt="2022-07-24T21:44:44.616" v="239" actId="20577"/>
          <ac:spMkLst>
            <pc:docMk/>
            <pc:sldMk cId="3617435909" sldId="298"/>
            <ac:spMk id="163" creationId="{00000000-0000-0000-0000-000000000000}"/>
          </ac:spMkLst>
        </pc:spChg>
        <pc:picChg chg="add del mod">
          <ac:chgData name="Guest User" userId="" providerId="Windows Live" clId="Web-{AC98BF9D-C148-48B7-B832-2A4CF07AD65B}" dt="2022-07-24T21:52:42.055" v="551"/>
          <ac:picMkLst>
            <pc:docMk/>
            <pc:sldMk cId="3617435909" sldId="298"/>
            <ac:picMk id="2" creationId="{57EF3E66-CDC1-CAA4-F0EC-98778CCB4624}"/>
          </ac:picMkLst>
        </pc:picChg>
        <pc:picChg chg="add del mod">
          <ac:chgData name="Guest User" userId="" providerId="Windows Live" clId="Web-{AC98BF9D-C148-48B7-B832-2A4CF07AD65B}" dt="2022-07-24T21:52:43.742" v="552"/>
          <ac:picMkLst>
            <pc:docMk/>
            <pc:sldMk cId="3617435909" sldId="298"/>
            <ac:picMk id="3" creationId="{EBA53711-11A6-1E6F-6AAF-341182FD9AE7}"/>
          </ac:picMkLst>
        </pc:picChg>
        <pc:picChg chg="add mod">
          <ac:chgData name="Guest User" userId="" providerId="Windows Live" clId="Web-{AC98BF9D-C148-48B7-B832-2A4CF07AD65B}" dt="2022-07-24T21:44:59.960" v="244" actId="1076"/>
          <ac:picMkLst>
            <pc:docMk/>
            <pc:sldMk cId="3617435909" sldId="298"/>
            <ac:picMk id="4" creationId="{2E44F74D-B353-A192-62CA-5DEBCB2A47CD}"/>
          </ac:picMkLst>
        </pc:picChg>
      </pc:sldChg>
      <pc:sldChg chg="addSp delSp modSp add replId">
        <pc:chgData name="Guest User" userId="" providerId="Windows Live" clId="Web-{AC98BF9D-C148-48B7-B832-2A4CF07AD65B}" dt="2022-07-24T21:57:17.222" v="617" actId="1076"/>
        <pc:sldMkLst>
          <pc:docMk/>
          <pc:sldMk cId="920138219" sldId="299"/>
        </pc:sldMkLst>
        <pc:spChg chg="add mod">
          <ac:chgData name="Guest User" userId="" providerId="Windows Live" clId="Web-{AC98BF9D-C148-48B7-B832-2A4CF07AD65B}" dt="2022-07-24T21:57:17.222" v="617" actId="1076"/>
          <ac:spMkLst>
            <pc:docMk/>
            <pc:sldMk cId="920138219" sldId="299"/>
            <ac:spMk id="10" creationId="{EF8F264C-CBB0-634A-7AAD-00B14F0C69FF}"/>
          </ac:spMkLst>
        </pc:spChg>
        <pc:spChg chg="mod ord">
          <ac:chgData name="Guest User" userId="" providerId="Windows Live" clId="Web-{AC98BF9D-C148-48B7-B832-2A4CF07AD65B}" dt="2022-07-24T21:56:01.751" v="603" actId="20577"/>
          <ac:spMkLst>
            <pc:docMk/>
            <pc:sldMk cId="920138219" sldId="299"/>
            <ac:spMk id="163" creationId="{00000000-0000-0000-0000-000000000000}"/>
          </ac:spMkLst>
        </pc:spChg>
        <pc:picChg chg="del">
          <ac:chgData name="Guest User" userId="" providerId="Windows Live" clId="Web-{AC98BF9D-C148-48B7-B832-2A4CF07AD65B}" dt="2022-07-24T21:33:22.045" v="147"/>
          <ac:picMkLst>
            <pc:docMk/>
            <pc:sldMk cId="920138219" sldId="299"/>
            <ac:picMk id="2" creationId="{57EF3E66-CDC1-CAA4-F0EC-98778CCB4624}"/>
          </ac:picMkLst>
        </pc:picChg>
        <pc:picChg chg="del">
          <ac:chgData name="Guest User" userId="" providerId="Windows Live" clId="Web-{AC98BF9D-C148-48B7-B832-2A4CF07AD65B}" dt="2022-07-24T21:33:20.405" v="146"/>
          <ac:picMkLst>
            <pc:docMk/>
            <pc:sldMk cId="920138219" sldId="299"/>
            <ac:picMk id="3" creationId="{EBA53711-11A6-1E6F-6AAF-341182FD9AE7}"/>
          </ac:picMkLst>
        </pc:picChg>
        <pc:picChg chg="add del mod">
          <ac:chgData name="Guest User" userId="" providerId="Windows Live" clId="Web-{AC98BF9D-C148-48B7-B832-2A4CF07AD65B}" dt="2022-07-24T21:45:10.195" v="245"/>
          <ac:picMkLst>
            <pc:docMk/>
            <pc:sldMk cId="920138219" sldId="299"/>
            <ac:picMk id="4" creationId="{8DC304FF-BBB1-FCB6-7383-16DEF9685AB2}"/>
          </ac:picMkLst>
        </pc:picChg>
        <pc:picChg chg="add del mod">
          <ac:chgData name="Guest User" userId="" providerId="Windows Live" clId="Web-{AC98BF9D-C148-48B7-B832-2A4CF07AD65B}" dt="2022-07-24T21:55:11.140" v="592"/>
          <ac:picMkLst>
            <pc:docMk/>
            <pc:sldMk cId="920138219" sldId="299"/>
            <ac:picMk id="5" creationId="{D8E8A2C2-F1ED-7945-F374-CD60A84030C4}"/>
          </ac:picMkLst>
        </pc:picChg>
        <pc:picChg chg="add del mod">
          <ac:chgData name="Guest User" userId="" providerId="Windows Live" clId="Web-{AC98BF9D-C148-48B7-B832-2A4CF07AD65B}" dt="2022-07-24T21:45:31.164" v="253"/>
          <ac:picMkLst>
            <pc:docMk/>
            <pc:sldMk cId="920138219" sldId="299"/>
            <ac:picMk id="6" creationId="{20A6C71F-BAB9-3A0F-6ECA-AE2199887E69}"/>
          </ac:picMkLst>
        </pc:picChg>
        <pc:picChg chg="add del mod">
          <ac:chgData name="Guest User" userId="" providerId="Windows Live" clId="Web-{AC98BF9D-C148-48B7-B832-2A4CF07AD65B}" dt="2022-07-24T21:54:05.903" v="563"/>
          <ac:picMkLst>
            <pc:docMk/>
            <pc:sldMk cId="920138219" sldId="299"/>
            <ac:picMk id="7" creationId="{6358D1FC-BFCE-220C-7345-F3A4777EFA93}"/>
          </ac:picMkLst>
        </pc:picChg>
        <pc:picChg chg="add mod">
          <ac:chgData name="Guest User" userId="" providerId="Windows Live" clId="Web-{AC98BF9D-C148-48B7-B832-2A4CF07AD65B}" dt="2022-07-24T21:55:39.563" v="599" actId="1076"/>
          <ac:picMkLst>
            <pc:docMk/>
            <pc:sldMk cId="920138219" sldId="299"/>
            <ac:picMk id="8" creationId="{019A9998-1A63-4368-5DE8-DF3422DA555A}"/>
          </ac:picMkLst>
        </pc:picChg>
      </pc:sldChg>
      <pc:sldChg chg="addSp delSp modSp add replId">
        <pc:chgData name="Guest User" userId="" providerId="Windows Live" clId="Web-{AC98BF9D-C148-48B7-B832-2A4CF07AD65B}" dt="2022-07-24T21:56:49.315" v="614" actId="1076"/>
        <pc:sldMkLst>
          <pc:docMk/>
          <pc:sldMk cId="1971670931" sldId="300"/>
        </pc:sldMkLst>
        <pc:spChg chg="add del mod">
          <ac:chgData name="Guest User" userId="" providerId="Windows Live" clId="Web-{AC98BF9D-C148-48B7-B832-2A4CF07AD65B}" dt="2022-07-24T21:56:14.673" v="606"/>
          <ac:spMkLst>
            <pc:docMk/>
            <pc:sldMk cId="1971670931" sldId="300"/>
            <ac:spMk id="3" creationId="{4707CD0E-D52C-CAAE-658F-48AAE7942817}"/>
          </ac:spMkLst>
        </pc:spChg>
        <pc:spChg chg="del mod">
          <ac:chgData name="Guest User" userId="" providerId="Windows Live" clId="Web-{AC98BF9D-C148-48B7-B832-2A4CF07AD65B}" dt="2022-07-24T21:56:09.673" v="605"/>
          <ac:spMkLst>
            <pc:docMk/>
            <pc:sldMk cId="1971670931" sldId="300"/>
            <ac:spMk id="163" creationId="{00000000-0000-0000-0000-000000000000}"/>
          </ac:spMkLst>
        </pc:spChg>
        <pc:picChg chg="mod modCrop">
          <ac:chgData name="Guest User" userId="" providerId="Windows Live" clId="Web-{AC98BF9D-C148-48B7-B832-2A4CF07AD65B}" dt="2022-07-24T21:56:49.315" v="614" actId="1076"/>
          <ac:picMkLst>
            <pc:docMk/>
            <pc:sldMk cId="1971670931" sldId="300"/>
            <ac:picMk id="5" creationId="{D8E8A2C2-F1ED-7945-F374-CD60A84030C4}"/>
          </ac:picMkLst>
        </pc:picChg>
        <pc:picChg chg="del">
          <ac:chgData name="Guest User" userId="" providerId="Windows Live" clId="Web-{AC98BF9D-C148-48B7-B832-2A4CF07AD65B}" dt="2022-07-24T21:54:36.545" v="576"/>
          <ac:picMkLst>
            <pc:docMk/>
            <pc:sldMk cId="1971670931" sldId="300"/>
            <ac:picMk id="8" creationId="{019A9998-1A63-4368-5DE8-DF3422DA555A}"/>
          </ac:picMkLst>
        </pc:picChg>
      </pc:sldChg>
    </pc:docChg>
  </pc:docChgLst>
  <pc:docChgLst>
    <pc:chgData name="Muskaan Singhania" userId="3be27c453b8c8fd2" providerId="LiveId" clId="{E9F4B7AB-0B26-4740-88B8-1554E262A1B4}"/>
    <pc:docChg chg="undo custSel addSld delSld modSld">
      <pc:chgData name="Muskaan Singhania" userId="3be27c453b8c8fd2" providerId="LiveId" clId="{E9F4B7AB-0B26-4740-88B8-1554E262A1B4}" dt="2022-07-26T18:32:20.193" v="6062" actId="20577"/>
      <pc:docMkLst>
        <pc:docMk/>
      </pc:docMkLst>
      <pc:sldChg chg="modSp del mod">
        <pc:chgData name="Muskaan Singhania" userId="3be27c453b8c8fd2" providerId="LiveId" clId="{E9F4B7AB-0B26-4740-88B8-1554E262A1B4}" dt="2022-07-24T20:30:40.014" v="146" actId="2696"/>
        <pc:sldMkLst>
          <pc:docMk/>
          <pc:sldMk cId="0" sldId="259"/>
        </pc:sldMkLst>
        <pc:spChg chg="mod">
          <ac:chgData name="Muskaan Singhania" userId="3be27c453b8c8fd2" providerId="LiveId" clId="{E9F4B7AB-0B26-4740-88B8-1554E262A1B4}" dt="2022-07-23T21:31:33.089" v="15" actId="20577"/>
          <ac:spMkLst>
            <pc:docMk/>
            <pc:sldMk cId="0" sldId="259"/>
            <ac:spMk id="131" creationId="{00000000-0000-0000-0000-000000000000}"/>
          </ac:spMkLst>
        </pc:spChg>
      </pc:sldChg>
      <pc:sldChg chg="addSp modSp del mod">
        <pc:chgData name="Muskaan Singhania" userId="3be27c453b8c8fd2" providerId="LiveId" clId="{E9F4B7AB-0B26-4740-88B8-1554E262A1B4}" dt="2022-07-23T22:33:46.031" v="50" actId="2696"/>
        <pc:sldMkLst>
          <pc:docMk/>
          <pc:sldMk cId="883771351" sldId="264"/>
        </pc:sldMkLst>
        <pc:spChg chg="add mod">
          <ac:chgData name="Muskaan Singhania" userId="3be27c453b8c8fd2" providerId="LiveId" clId="{E9F4B7AB-0B26-4740-88B8-1554E262A1B4}" dt="2022-07-23T21:51:25.507" v="32"/>
          <ac:spMkLst>
            <pc:docMk/>
            <pc:sldMk cId="883771351" sldId="264"/>
            <ac:spMk id="2" creationId="{B4F7CF25-7478-14B7-9750-F5B870A60F76}"/>
          </ac:spMkLst>
        </pc:spChg>
        <pc:spChg chg="add mod">
          <ac:chgData name="Muskaan Singhania" userId="3be27c453b8c8fd2" providerId="LiveId" clId="{E9F4B7AB-0B26-4740-88B8-1554E262A1B4}" dt="2022-07-23T21:51:25.507" v="32"/>
          <ac:spMkLst>
            <pc:docMk/>
            <pc:sldMk cId="883771351" sldId="264"/>
            <ac:spMk id="3" creationId="{C274590E-AB1A-A4CC-9F35-0B7FB9913F4B}"/>
          </ac:spMkLst>
        </pc:spChg>
        <pc:spChg chg="add mod">
          <ac:chgData name="Muskaan Singhania" userId="3be27c453b8c8fd2" providerId="LiveId" clId="{E9F4B7AB-0B26-4740-88B8-1554E262A1B4}" dt="2022-07-23T21:51:25.507" v="32"/>
          <ac:spMkLst>
            <pc:docMk/>
            <pc:sldMk cId="883771351" sldId="264"/>
            <ac:spMk id="4" creationId="{ED80B10F-02CD-9F70-B047-FC5612B1D9F8}"/>
          </ac:spMkLst>
        </pc:spChg>
        <pc:spChg chg="add mod">
          <ac:chgData name="Muskaan Singhania" userId="3be27c453b8c8fd2" providerId="LiveId" clId="{E9F4B7AB-0B26-4740-88B8-1554E262A1B4}" dt="2022-07-23T21:51:25.507" v="32"/>
          <ac:spMkLst>
            <pc:docMk/>
            <pc:sldMk cId="883771351" sldId="264"/>
            <ac:spMk id="5" creationId="{24C339D2-155E-3DC1-69D1-50DC76FB9D04}"/>
          </ac:spMkLst>
        </pc:spChg>
        <pc:spChg chg="add mod">
          <ac:chgData name="Muskaan Singhania" userId="3be27c453b8c8fd2" providerId="LiveId" clId="{E9F4B7AB-0B26-4740-88B8-1554E262A1B4}" dt="2022-07-23T21:58:42.750" v="37" actId="207"/>
          <ac:spMkLst>
            <pc:docMk/>
            <pc:sldMk cId="883771351" sldId="264"/>
            <ac:spMk id="6" creationId="{0D15459A-57BD-CBDA-EE45-3C1076EE9205}"/>
          </ac:spMkLst>
        </pc:spChg>
        <pc:spChg chg="add mod">
          <ac:chgData name="Muskaan Singhania" userId="3be27c453b8c8fd2" providerId="LiveId" clId="{E9F4B7AB-0B26-4740-88B8-1554E262A1B4}" dt="2022-07-23T21:58:51.362" v="40" actId="13926"/>
          <ac:spMkLst>
            <pc:docMk/>
            <pc:sldMk cId="883771351" sldId="264"/>
            <ac:spMk id="7" creationId="{AAF3302F-3043-F07D-9458-5DBB22F0954B}"/>
          </ac:spMkLst>
        </pc:spChg>
        <pc:spChg chg="add mod">
          <ac:chgData name="Muskaan Singhania" userId="3be27c453b8c8fd2" providerId="LiveId" clId="{E9F4B7AB-0B26-4740-88B8-1554E262A1B4}" dt="2022-07-23T21:59:01.561" v="41" actId="207"/>
          <ac:spMkLst>
            <pc:docMk/>
            <pc:sldMk cId="883771351" sldId="264"/>
            <ac:spMk id="8" creationId="{091756C9-7C03-C55B-D77D-F63793A056D6}"/>
          </ac:spMkLst>
        </pc:spChg>
        <pc:spChg chg="add mod">
          <ac:chgData name="Muskaan Singhania" userId="3be27c453b8c8fd2" providerId="LiveId" clId="{E9F4B7AB-0B26-4740-88B8-1554E262A1B4}" dt="2022-07-23T21:59:05.639" v="42" actId="207"/>
          <ac:spMkLst>
            <pc:docMk/>
            <pc:sldMk cId="883771351" sldId="264"/>
            <ac:spMk id="9" creationId="{423A5AFF-A58A-E019-1B67-2AB562222E01}"/>
          </ac:spMkLst>
        </pc:spChg>
      </pc:sldChg>
      <pc:sldChg chg="delSp mod">
        <pc:chgData name="Muskaan Singhania" userId="3be27c453b8c8fd2" providerId="LiveId" clId="{E9F4B7AB-0B26-4740-88B8-1554E262A1B4}" dt="2022-07-25T20:58:12.142" v="3660" actId="478"/>
        <pc:sldMkLst>
          <pc:docMk/>
          <pc:sldMk cId="1411361877" sldId="269"/>
        </pc:sldMkLst>
        <pc:spChg chg="del">
          <ac:chgData name="Muskaan Singhania" userId="3be27c453b8c8fd2" providerId="LiveId" clId="{E9F4B7AB-0B26-4740-88B8-1554E262A1B4}" dt="2022-07-25T20:58:12.142" v="3660" actId="478"/>
          <ac:spMkLst>
            <pc:docMk/>
            <pc:sldMk cId="1411361877" sldId="269"/>
            <ac:spMk id="3" creationId="{130AB778-A257-80A2-A49A-FF088DA24C2C}"/>
          </ac:spMkLst>
        </pc:spChg>
      </pc:sldChg>
      <pc:sldChg chg="modSp">
        <pc:chgData name="Muskaan Singhania" userId="3be27c453b8c8fd2" providerId="LiveId" clId="{E9F4B7AB-0B26-4740-88B8-1554E262A1B4}" dt="2022-07-25T22:40:40.164" v="4089" actId="931"/>
        <pc:sldMkLst>
          <pc:docMk/>
          <pc:sldMk cId="2659206454" sldId="272"/>
        </pc:sldMkLst>
        <pc:spChg chg="mod">
          <ac:chgData name="Muskaan Singhania" userId="3be27c453b8c8fd2" providerId="LiveId" clId="{E9F4B7AB-0B26-4740-88B8-1554E262A1B4}" dt="2022-07-25T22:40:40.164" v="4089" actId="931"/>
          <ac:spMkLst>
            <pc:docMk/>
            <pc:sldMk cId="2659206454" sldId="272"/>
            <ac:spMk id="17" creationId="{F6066C74-7620-B8B2-7C17-B47CBB5B746B}"/>
          </ac:spMkLst>
        </pc:spChg>
      </pc:sldChg>
      <pc:sldChg chg="modSp mod">
        <pc:chgData name="Muskaan Singhania" userId="3be27c453b8c8fd2" providerId="LiveId" clId="{E9F4B7AB-0B26-4740-88B8-1554E262A1B4}" dt="2022-07-25T04:33:34.789" v="2730" actId="207"/>
        <pc:sldMkLst>
          <pc:docMk/>
          <pc:sldMk cId="2716223156" sldId="273"/>
        </pc:sldMkLst>
        <pc:graphicFrameChg chg="mod modGraphic">
          <ac:chgData name="Muskaan Singhania" userId="3be27c453b8c8fd2" providerId="LiveId" clId="{E9F4B7AB-0B26-4740-88B8-1554E262A1B4}" dt="2022-07-25T04:33:34.789" v="2730" actId="207"/>
          <ac:graphicFrameMkLst>
            <pc:docMk/>
            <pc:sldMk cId="2716223156" sldId="273"/>
            <ac:graphicFrameMk id="4" creationId="{3AB3E86F-34FB-BAA8-03BE-FEA8BEEF007D}"/>
          </ac:graphicFrameMkLst>
        </pc:graphicFrameChg>
      </pc:sldChg>
      <pc:sldChg chg="modSp mod">
        <pc:chgData name="Muskaan Singhania" userId="3be27c453b8c8fd2" providerId="LiveId" clId="{E9F4B7AB-0B26-4740-88B8-1554E262A1B4}" dt="2022-07-23T23:30:13.623" v="79" actId="20577"/>
        <pc:sldMkLst>
          <pc:docMk/>
          <pc:sldMk cId="2495127005" sldId="278"/>
        </pc:sldMkLst>
        <pc:spChg chg="mod">
          <ac:chgData name="Muskaan Singhania" userId="3be27c453b8c8fd2" providerId="LiveId" clId="{E9F4B7AB-0B26-4740-88B8-1554E262A1B4}" dt="2022-07-23T23:30:13.623" v="79" actId="20577"/>
          <ac:spMkLst>
            <pc:docMk/>
            <pc:sldMk cId="2495127005" sldId="278"/>
            <ac:spMk id="131" creationId="{00000000-0000-0000-0000-000000000000}"/>
          </ac:spMkLst>
        </pc:spChg>
      </pc:sldChg>
      <pc:sldChg chg="modSp mod">
        <pc:chgData name="Muskaan Singhania" userId="3be27c453b8c8fd2" providerId="LiveId" clId="{E9F4B7AB-0B26-4740-88B8-1554E262A1B4}" dt="2022-07-23T22:43:49.050" v="73" actId="20577"/>
        <pc:sldMkLst>
          <pc:docMk/>
          <pc:sldMk cId="1933495633" sldId="279"/>
        </pc:sldMkLst>
        <pc:spChg chg="mod">
          <ac:chgData name="Muskaan Singhania" userId="3be27c453b8c8fd2" providerId="LiveId" clId="{E9F4B7AB-0B26-4740-88B8-1554E262A1B4}" dt="2022-07-23T22:43:49.050" v="73" actId="20577"/>
          <ac:spMkLst>
            <pc:docMk/>
            <pc:sldMk cId="1933495633" sldId="279"/>
            <ac:spMk id="164" creationId="{00000000-0000-0000-0000-000000000000}"/>
          </ac:spMkLst>
        </pc:spChg>
      </pc:sldChg>
      <pc:sldChg chg="addSp delSp modSp mod">
        <pc:chgData name="Muskaan Singhania" userId="3be27c453b8c8fd2" providerId="LiveId" clId="{E9F4B7AB-0B26-4740-88B8-1554E262A1B4}" dt="2022-07-23T22:47:28.890" v="74" actId="767"/>
        <pc:sldMkLst>
          <pc:docMk/>
          <pc:sldMk cId="140605410" sldId="281"/>
        </pc:sldMkLst>
        <pc:spChg chg="mod">
          <ac:chgData name="Muskaan Singhania" userId="3be27c453b8c8fd2" providerId="LiveId" clId="{E9F4B7AB-0B26-4740-88B8-1554E262A1B4}" dt="2022-07-23T22:33:26.368" v="47" actId="1076"/>
          <ac:spMkLst>
            <pc:docMk/>
            <pc:sldMk cId="140605410" sldId="281"/>
            <ac:spMk id="9" creationId="{F03BEEE8-5442-FA96-355D-A6BB3D056295}"/>
          </ac:spMkLst>
        </pc:spChg>
        <pc:spChg chg="add del mod">
          <ac:chgData name="Muskaan Singhania" userId="3be27c453b8c8fd2" providerId="LiveId" clId="{E9F4B7AB-0B26-4740-88B8-1554E262A1B4}" dt="2022-07-23T22:33:38.520" v="49"/>
          <ac:spMkLst>
            <pc:docMk/>
            <pc:sldMk cId="140605410" sldId="281"/>
            <ac:spMk id="16" creationId="{0E2A58A5-D6B0-C502-B48A-64CB889E6782}"/>
          </ac:spMkLst>
        </pc:spChg>
        <pc:spChg chg="add del mod">
          <ac:chgData name="Muskaan Singhania" userId="3be27c453b8c8fd2" providerId="LiveId" clId="{E9F4B7AB-0B26-4740-88B8-1554E262A1B4}" dt="2022-07-23T22:35:25.457" v="53"/>
          <ac:spMkLst>
            <pc:docMk/>
            <pc:sldMk cId="140605410" sldId="281"/>
            <ac:spMk id="17" creationId="{5DBD2B03-73B6-2347-9F78-0B4A62BFCC27}"/>
          </ac:spMkLst>
        </pc:spChg>
        <pc:spChg chg="add del mod">
          <ac:chgData name="Muskaan Singhania" userId="3be27c453b8c8fd2" providerId="LiveId" clId="{E9F4B7AB-0B26-4740-88B8-1554E262A1B4}" dt="2022-07-23T22:42:17.507" v="60"/>
          <ac:spMkLst>
            <pc:docMk/>
            <pc:sldMk cId="140605410" sldId="281"/>
            <ac:spMk id="18" creationId="{97B4637E-AF67-7D91-09F3-52E61BDB1257}"/>
          </ac:spMkLst>
        </pc:spChg>
        <pc:spChg chg="add mod">
          <ac:chgData name="Muskaan Singhania" userId="3be27c453b8c8fd2" providerId="LiveId" clId="{E9F4B7AB-0B26-4740-88B8-1554E262A1B4}" dt="2022-07-23T22:47:28.890" v="74" actId="767"/>
          <ac:spMkLst>
            <pc:docMk/>
            <pc:sldMk cId="140605410" sldId="281"/>
            <ac:spMk id="19" creationId="{E8D018FE-1DB2-A8BF-FA31-FE428E998D0B}"/>
          </ac:spMkLst>
        </pc:spChg>
        <pc:spChg chg="mod">
          <ac:chgData name="Muskaan Singhania" userId="3be27c453b8c8fd2" providerId="LiveId" clId="{E9F4B7AB-0B26-4740-88B8-1554E262A1B4}" dt="2022-07-23T22:32:06.111" v="43" actId="14100"/>
          <ac:spMkLst>
            <pc:docMk/>
            <pc:sldMk cId="140605410" sldId="281"/>
            <ac:spMk id="164" creationId="{00000000-0000-0000-0000-000000000000}"/>
          </ac:spMkLst>
        </pc:spChg>
        <pc:grpChg chg="mod">
          <ac:chgData name="Muskaan Singhania" userId="3be27c453b8c8fd2" providerId="LiveId" clId="{E9F4B7AB-0B26-4740-88B8-1554E262A1B4}" dt="2022-07-23T22:33:26.368" v="47" actId="1076"/>
          <ac:grpSpMkLst>
            <pc:docMk/>
            <pc:sldMk cId="140605410" sldId="281"/>
            <ac:grpSpMk id="10" creationId="{CA0D17D4-93FB-A7DF-3BDF-AEBA1EBB6E6F}"/>
          </ac:grpSpMkLst>
        </pc:grpChg>
      </pc:sldChg>
      <pc:sldChg chg="modSp mod">
        <pc:chgData name="Muskaan Singhania" userId="3be27c453b8c8fd2" providerId="LiveId" clId="{E9F4B7AB-0B26-4740-88B8-1554E262A1B4}" dt="2022-07-26T18:32:20.193" v="6062" actId="20577"/>
        <pc:sldMkLst>
          <pc:docMk/>
          <pc:sldMk cId="4183617203" sldId="282"/>
        </pc:sldMkLst>
        <pc:spChg chg="mod">
          <ac:chgData name="Muskaan Singhania" userId="3be27c453b8c8fd2" providerId="LiveId" clId="{E9F4B7AB-0B26-4740-88B8-1554E262A1B4}" dt="2022-07-26T18:32:20.193" v="6062" actId="20577"/>
          <ac:spMkLst>
            <pc:docMk/>
            <pc:sldMk cId="4183617203" sldId="282"/>
            <ac:spMk id="16" creationId="{982F04C5-368B-E89C-FA56-F6E15FFC7F9D}"/>
          </ac:spMkLst>
        </pc:spChg>
        <pc:spChg chg="mod">
          <ac:chgData name="Muskaan Singhania" userId="3be27c453b8c8fd2" providerId="LiveId" clId="{E9F4B7AB-0B26-4740-88B8-1554E262A1B4}" dt="2022-07-23T23:33:46.561" v="92" actId="20577"/>
          <ac:spMkLst>
            <pc:docMk/>
            <pc:sldMk cId="4183617203" sldId="282"/>
            <ac:spMk id="19" creationId="{81B3FB27-7967-8A17-9A84-E64853D776B1}"/>
          </ac:spMkLst>
        </pc:spChg>
        <pc:spChg chg="mod">
          <ac:chgData name="Muskaan Singhania" userId="3be27c453b8c8fd2" providerId="LiveId" clId="{E9F4B7AB-0B26-4740-88B8-1554E262A1B4}" dt="2022-07-23T23:34:42.145" v="145" actId="20577"/>
          <ac:spMkLst>
            <pc:docMk/>
            <pc:sldMk cId="4183617203" sldId="282"/>
            <ac:spMk id="20" creationId="{7B5A50C0-8C04-F97E-C4B4-B792CC9FE705}"/>
          </ac:spMkLst>
        </pc:spChg>
      </pc:sldChg>
      <pc:sldChg chg="del">
        <pc:chgData name="Muskaan Singhania" userId="3be27c453b8c8fd2" providerId="LiveId" clId="{E9F4B7AB-0B26-4740-88B8-1554E262A1B4}" dt="2022-07-25T04:34:12.933" v="2731" actId="2696"/>
        <pc:sldMkLst>
          <pc:docMk/>
          <pc:sldMk cId="1690026244" sldId="285"/>
        </pc:sldMkLst>
      </pc:sldChg>
      <pc:sldChg chg="modSp mod modNotesTx">
        <pc:chgData name="Muskaan Singhania" userId="3be27c453b8c8fd2" providerId="LiveId" clId="{E9F4B7AB-0B26-4740-88B8-1554E262A1B4}" dt="2022-07-26T18:32:13.773" v="6060" actId="255"/>
        <pc:sldMkLst>
          <pc:docMk/>
          <pc:sldMk cId="3962622773" sldId="287"/>
        </pc:sldMkLst>
        <pc:spChg chg="mod">
          <ac:chgData name="Muskaan Singhania" userId="3be27c453b8c8fd2" providerId="LiveId" clId="{E9F4B7AB-0B26-4740-88B8-1554E262A1B4}" dt="2022-07-26T18:32:13.773" v="6060" actId="255"/>
          <ac:spMkLst>
            <pc:docMk/>
            <pc:sldMk cId="3962622773" sldId="287"/>
            <ac:spMk id="164" creationId="{00000000-0000-0000-0000-000000000000}"/>
          </ac:spMkLst>
        </pc:spChg>
      </pc:sldChg>
      <pc:sldChg chg="addSp delSp modSp del mod">
        <pc:chgData name="Muskaan Singhania" userId="3be27c453b8c8fd2" providerId="LiveId" clId="{E9F4B7AB-0B26-4740-88B8-1554E262A1B4}" dt="2022-07-25T05:30:18.420" v="2733" actId="2696"/>
        <pc:sldMkLst>
          <pc:docMk/>
          <pc:sldMk cId="3316299009" sldId="288"/>
        </pc:sldMkLst>
        <pc:spChg chg="add mod">
          <ac:chgData name="Muskaan Singhania" userId="3be27c453b8c8fd2" providerId="LiveId" clId="{E9F4B7AB-0B26-4740-88B8-1554E262A1B4}" dt="2022-07-25T04:23:17.923" v="2708" actId="20577"/>
          <ac:spMkLst>
            <pc:docMk/>
            <pc:sldMk cId="3316299009" sldId="288"/>
            <ac:spMk id="3" creationId="{FFA567AB-AE52-A5FF-0B1A-79AC7B1BDC7B}"/>
          </ac:spMkLst>
        </pc:spChg>
        <pc:spChg chg="add mod">
          <ac:chgData name="Muskaan Singhania" userId="3be27c453b8c8fd2" providerId="LiveId" clId="{E9F4B7AB-0B26-4740-88B8-1554E262A1B4}" dt="2022-07-25T04:25:42.192" v="2714" actId="14100"/>
          <ac:spMkLst>
            <pc:docMk/>
            <pc:sldMk cId="3316299009" sldId="288"/>
            <ac:spMk id="13" creationId="{F3243B6B-E422-1D38-8349-13AA8832C3AC}"/>
          </ac:spMkLst>
        </pc:spChg>
        <pc:spChg chg="del">
          <ac:chgData name="Muskaan Singhania" userId="3be27c453b8c8fd2" providerId="LiveId" clId="{E9F4B7AB-0B26-4740-88B8-1554E262A1B4}" dt="2022-07-25T03:57:37.545" v="1097" actId="478"/>
          <ac:spMkLst>
            <pc:docMk/>
            <pc:sldMk cId="3316299009" sldId="288"/>
            <ac:spMk id="164" creationId="{00000000-0000-0000-0000-000000000000}"/>
          </ac:spMkLst>
        </pc:spChg>
        <pc:graphicFrameChg chg="add mod">
          <ac:chgData name="Muskaan Singhania" userId="3be27c453b8c8fd2" providerId="LiveId" clId="{E9F4B7AB-0B26-4740-88B8-1554E262A1B4}" dt="2022-07-25T04:25:53.316" v="2715" actId="14100"/>
          <ac:graphicFrameMkLst>
            <pc:docMk/>
            <pc:sldMk cId="3316299009" sldId="288"/>
            <ac:graphicFrameMk id="2" creationId="{4E38F25F-B30C-7A00-4FF2-BB23600FF79A}"/>
          </ac:graphicFrameMkLst>
        </pc:graphicFrameChg>
      </pc:sldChg>
      <pc:sldChg chg="del">
        <pc:chgData name="Muskaan Singhania" userId="3be27c453b8c8fd2" providerId="LiveId" clId="{E9F4B7AB-0B26-4740-88B8-1554E262A1B4}" dt="2022-07-25T04:35:12.366" v="2732" actId="2696"/>
        <pc:sldMkLst>
          <pc:docMk/>
          <pc:sldMk cId="1375359626" sldId="290"/>
        </pc:sldMkLst>
      </pc:sldChg>
      <pc:sldChg chg="modSp mod">
        <pc:chgData name="Muskaan Singhania" userId="3be27c453b8c8fd2" providerId="LiveId" clId="{E9F4B7AB-0B26-4740-88B8-1554E262A1B4}" dt="2022-07-25T17:51:39.794" v="2900" actId="207"/>
        <pc:sldMkLst>
          <pc:docMk/>
          <pc:sldMk cId="343554863" sldId="292"/>
        </pc:sldMkLst>
        <pc:graphicFrameChg chg="mod modGraphic">
          <ac:chgData name="Muskaan Singhania" userId="3be27c453b8c8fd2" providerId="LiveId" clId="{E9F4B7AB-0B26-4740-88B8-1554E262A1B4}" dt="2022-07-25T17:51:39.794" v="2900" actId="207"/>
          <ac:graphicFrameMkLst>
            <pc:docMk/>
            <pc:sldMk cId="343554863" sldId="292"/>
            <ac:graphicFrameMk id="2" creationId="{69198674-34CB-EE96-20EF-6C2B901583E7}"/>
          </ac:graphicFrameMkLst>
        </pc:graphicFrameChg>
      </pc:sldChg>
      <pc:sldChg chg="addSp delSp modSp add mod modNotesTx">
        <pc:chgData name="Muskaan Singhania" userId="3be27c453b8c8fd2" providerId="LiveId" clId="{E9F4B7AB-0B26-4740-88B8-1554E262A1B4}" dt="2022-07-26T18:31:03.665" v="6051" actId="20577"/>
        <pc:sldMkLst>
          <pc:docMk/>
          <pc:sldMk cId="3066197126" sldId="305"/>
        </pc:sldMkLst>
        <pc:spChg chg="del mod">
          <ac:chgData name="Muskaan Singhania" userId="3be27c453b8c8fd2" providerId="LiveId" clId="{E9F4B7AB-0B26-4740-88B8-1554E262A1B4}" dt="2022-07-25T18:04:42.963" v="3269" actId="478"/>
          <ac:spMkLst>
            <pc:docMk/>
            <pc:sldMk cId="3066197126" sldId="305"/>
            <ac:spMk id="3" creationId="{FFA567AB-AE52-A5FF-0B1A-79AC7B1BDC7B}"/>
          </ac:spMkLst>
        </pc:spChg>
        <pc:spChg chg="mod">
          <ac:chgData name="Muskaan Singhania" userId="3be27c453b8c8fd2" providerId="LiveId" clId="{E9F4B7AB-0B26-4740-88B8-1554E262A1B4}" dt="2022-07-25T18:05:39.274" v="3281" actId="20577"/>
          <ac:spMkLst>
            <pc:docMk/>
            <pc:sldMk cId="3066197126" sldId="305"/>
            <ac:spMk id="163" creationId="{00000000-0000-0000-0000-000000000000}"/>
          </ac:spMkLst>
        </pc:spChg>
        <pc:graphicFrameChg chg="del">
          <ac:chgData name="Muskaan Singhania" userId="3be27c453b8c8fd2" providerId="LiveId" clId="{E9F4B7AB-0B26-4740-88B8-1554E262A1B4}" dt="2022-07-25T04:08:26.733" v="1568" actId="478"/>
          <ac:graphicFrameMkLst>
            <pc:docMk/>
            <pc:sldMk cId="3066197126" sldId="305"/>
            <ac:graphicFrameMk id="2" creationId="{4E38F25F-B30C-7A00-4FF2-BB23600FF79A}"/>
          </ac:graphicFrameMkLst>
        </pc:graphicFrameChg>
        <pc:graphicFrameChg chg="add mod modGraphic">
          <ac:chgData name="Muskaan Singhania" userId="3be27c453b8c8fd2" providerId="LiveId" clId="{E9F4B7AB-0B26-4740-88B8-1554E262A1B4}" dt="2022-07-25T20:23:02.061" v="3630" actId="20577"/>
          <ac:graphicFrameMkLst>
            <pc:docMk/>
            <pc:sldMk cId="3066197126" sldId="305"/>
            <ac:graphicFrameMk id="13" creationId="{3FEBAE88-CC1E-77DB-FEC4-2EBD6FE7B2CD}"/>
          </ac:graphicFrameMkLst>
        </pc:graphicFrameChg>
      </pc:sldChg>
      <pc:sldChg chg="modSp add del mod">
        <pc:chgData name="Muskaan Singhania" userId="3be27c453b8c8fd2" providerId="LiveId" clId="{E9F4B7AB-0B26-4740-88B8-1554E262A1B4}" dt="2022-07-25T04:23:44.774" v="2712" actId="2696"/>
        <pc:sldMkLst>
          <pc:docMk/>
          <pc:sldMk cId="2251610421" sldId="307"/>
        </pc:sldMkLst>
        <pc:spChg chg="mod">
          <ac:chgData name="Muskaan Singhania" userId="3be27c453b8c8fd2" providerId="LiveId" clId="{E9F4B7AB-0B26-4740-88B8-1554E262A1B4}" dt="2022-07-25T04:21:27.111" v="2552" actId="20577"/>
          <ac:spMkLst>
            <pc:docMk/>
            <pc:sldMk cId="2251610421" sldId="307"/>
            <ac:spMk id="3" creationId="{FFA567AB-AE52-A5FF-0B1A-79AC7B1BDC7B}"/>
          </ac:spMkLst>
        </pc:spChg>
      </pc:sldChg>
      <pc:sldChg chg="modSp mod modNotesTx">
        <pc:chgData name="Muskaan Singhania" userId="3be27c453b8c8fd2" providerId="LiveId" clId="{E9F4B7AB-0B26-4740-88B8-1554E262A1B4}" dt="2022-07-26T16:21:38.731" v="5698" actId="20577"/>
        <pc:sldMkLst>
          <pc:docMk/>
          <pc:sldMk cId="3314017903" sldId="311"/>
        </pc:sldMkLst>
        <pc:spChg chg="mod">
          <ac:chgData name="Muskaan Singhania" userId="3be27c453b8c8fd2" providerId="LiveId" clId="{E9F4B7AB-0B26-4740-88B8-1554E262A1B4}" dt="2022-07-25T22:49:15.786" v="4113" actId="1035"/>
          <ac:spMkLst>
            <pc:docMk/>
            <pc:sldMk cId="3314017903" sldId="311"/>
            <ac:spMk id="3" creationId="{2033C338-B961-DF05-63EB-C5E4AE67D439}"/>
          </ac:spMkLst>
        </pc:spChg>
        <pc:graphicFrameChg chg="modGraphic">
          <ac:chgData name="Muskaan Singhania" userId="3be27c453b8c8fd2" providerId="LiveId" clId="{E9F4B7AB-0B26-4740-88B8-1554E262A1B4}" dt="2022-07-25T18:18:41.056" v="3616" actId="14734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addSp delSp modSp mod modNotesTx">
        <pc:chgData name="Muskaan Singhania" userId="3be27c453b8c8fd2" providerId="LiveId" clId="{E9F4B7AB-0B26-4740-88B8-1554E262A1B4}" dt="2022-07-26T16:25:58.915" v="5811" actId="20577"/>
        <pc:sldMkLst>
          <pc:docMk/>
          <pc:sldMk cId="723610752" sldId="313"/>
        </pc:sldMkLst>
        <pc:spChg chg="del">
          <ac:chgData name="Muskaan Singhania" userId="3be27c453b8c8fd2" providerId="LiveId" clId="{E9F4B7AB-0B26-4740-88B8-1554E262A1B4}" dt="2022-07-25T17:59:31.205" v="3095" actId="478"/>
          <ac:spMkLst>
            <pc:docMk/>
            <pc:sldMk cId="723610752" sldId="313"/>
            <ac:spMk id="3" creationId="{FFA567AB-AE52-A5FF-0B1A-79AC7B1BDC7B}"/>
          </ac:spMkLst>
        </pc:spChg>
        <pc:spChg chg="del mod">
          <ac:chgData name="Muskaan Singhania" userId="3be27c453b8c8fd2" providerId="LiveId" clId="{E9F4B7AB-0B26-4740-88B8-1554E262A1B4}" dt="2022-07-25T17:59:41.089" v="3097" actId="478"/>
          <ac:spMkLst>
            <pc:docMk/>
            <pc:sldMk cId="723610752" sldId="313"/>
            <ac:spMk id="13" creationId="{F3243B6B-E422-1D38-8349-13AA8832C3AC}"/>
          </ac:spMkLst>
        </pc:spChg>
        <pc:spChg chg="add mod">
          <ac:chgData name="Muskaan Singhania" userId="3be27c453b8c8fd2" providerId="LiveId" clId="{E9F4B7AB-0B26-4740-88B8-1554E262A1B4}" dt="2022-07-25T18:02:57.150" v="3267" actId="255"/>
          <ac:spMkLst>
            <pc:docMk/>
            <pc:sldMk cId="723610752" sldId="313"/>
            <ac:spMk id="14" creationId="{03EBF246-906A-147D-470A-5EDB3C9A13DF}"/>
          </ac:spMkLst>
        </pc:spChg>
        <pc:spChg chg="mod">
          <ac:chgData name="Muskaan Singhania" userId="3be27c453b8c8fd2" providerId="LiveId" clId="{E9F4B7AB-0B26-4740-88B8-1554E262A1B4}" dt="2022-07-25T18:05:51.869" v="3298" actId="20577"/>
          <ac:spMkLst>
            <pc:docMk/>
            <pc:sldMk cId="723610752" sldId="313"/>
            <ac:spMk id="163" creationId="{00000000-0000-0000-0000-000000000000}"/>
          </ac:spMkLst>
        </pc:spChg>
      </pc:sldChg>
      <pc:sldChg chg="modSp mod modNotesTx">
        <pc:chgData name="Muskaan Singhania" userId="3be27c453b8c8fd2" providerId="LiveId" clId="{E9F4B7AB-0B26-4740-88B8-1554E262A1B4}" dt="2022-07-26T16:21:09.067" v="5688" actId="20577"/>
        <pc:sldMkLst>
          <pc:docMk/>
          <pc:sldMk cId="1861025026" sldId="317"/>
        </pc:sldMkLst>
        <pc:spChg chg="mod">
          <ac:chgData name="Muskaan Singhania" userId="3be27c453b8c8fd2" providerId="LiveId" clId="{E9F4B7AB-0B26-4740-88B8-1554E262A1B4}" dt="2022-07-25T21:13:23.668" v="3676" actId="207"/>
          <ac:spMkLst>
            <pc:docMk/>
            <pc:sldMk cId="1861025026" sldId="317"/>
            <ac:spMk id="3" creationId="{34613A11-8720-6C80-EFCA-92AE587D5AF8}"/>
          </ac:spMkLst>
        </pc:spChg>
      </pc:sldChg>
      <pc:sldChg chg="modSp mod">
        <pc:chgData name="Muskaan Singhania" userId="3be27c453b8c8fd2" providerId="LiveId" clId="{E9F4B7AB-0B26-4740-88B8-1554E262A1B4}" dt="2022-07-25T20:56:16.489" v="3652" actId="20577"/>
        <pc:sldMkLst>
          <pc:docMk/>
          <pc:sldMk cId="3946223264" sldId="318"/>
        </pc:sldMkLst>
        <pc:spChg chg="mod">
          <ac:chgData name="Muskaan Singhania" userId="3be27c453b8c8fd2" providerId="LiveId" clId="{E9F4B7AB-0B26-4740-88B8-1554E262A1B4}" dt="2022-07-25T20:56:16.489" v="3652" actId="20577"/>
          <ac:spMkLst>
            <pc:docMk/>
            <pc:sldMk cId="3946223264" sldId="318"/>
            <ac:spMk id="5" creationId="{845E9011-3332-C025-E812-B093A3541588}"/>
          </ac:spMkLst>
        </pc:spChg>
      </pc:sldChg>
      <pc:sldChg chg="addSp delSp modSp mod">
        <pc:chgData name="Muskaan Singhania" userId="3be27c453b8c8fd2" providerId="LiveId" clId="{E9F4B7AB-0B26-4740-88B8-1554E262A1B4}" dt="2022-07-25T22:42:24.856" v="4110" actId="1440"/>
        <pc:sldMkLst>
          <pc:docMk/>
          <pc:sldMk cId="847088936" sldId="319"/>
        </pc:sldMkLst>
        <pc:picChg chg="del">
          <ac:chgData name="Muskaan Singhania" userId="3be27c453b8c8fd2" providerId="LiveId" clId="{E9F4B7AB-0B26-4740-88B8-1554E262A1B4}" dt="2022-07-25T22:41:11.308" v="4098" actId="21"/>
          <ac:picMkLst>
            <pc:docMk/>
            <pc:sldMk cId="847088936" sldId="319"/>
            <ac:picMk id="13" creationId="{B9821405-D785-1667-280C-1E980B4CDEB9}"/>
          </ac:picMkLst>
        </pc:picChg>
        <pc:picChg chg="add mod modCrop">
          <ac:chgData name="Muskaan Singhania" userId="3be27c453b8c8fd2" providerId="LiveId" clId="{E9F4B7AB-0B26-4740-88B8-1554E262A1B4}" dt="2022-07-25T22:42:24.856" v="4110" actId="1440"/>
          <ac:picMkLst>
            <pc:docMk/>
            <pc:sldMk cId="847088936" sldId="319"/>
            <ac:picMk id="17" creationId="{54A8D712-BCED-221F-8B18-539C7AC4EA38}"/>
          </ac:picMkLst>
        </pc:picChg>
      </pc:sldChg>
      <pc:sldChg chg="addSp delSp modSp add mod modNotesTx">
        <pc:chgData name="Muskaan Singhania" userId="3be27c453b8c8fd2" providerId="LiveId" clId="{E9F4B7AB-0B26-4740-88B8-1554E262A1B4}" dt="2022-07-26T16:20:31.671" v="5588" actId="20577"/>
        <pc:sldMkLst>
          <pc:docMk/>
          <pc:sldMk cId="904334492" sldId="320"/>
        </pc:sldMkLst>
        <pc:spChg chg="del">
          <ac:chgData name="Muskaan Singhania" userId="3be27c453b8c8fd2" providerId="LiveId" clId="{E9F4B7AB-0B26-4740-88B8-1554E262A1B4}" dt="2022-07-25T21:33:29.878" v="4032" actId="478"/>
          <ac:spMkLst>
            <pc:docMk/>
            <pc:sldMk cId="904334492" sldId="320"/>
            <ac:spMk id="3" creationId="{2033C338-B961-DF05-63EB-C5E4AE67D439}"/>
          </ac:spMkLst>
        </pc:spChg>
        <pc:spChg chg="del">
          <ac:chgData name="Muskaan Singhania" userId="3be27c453b8c8fd2" providerId="LiveId" clId="{E9F4B7AB-0B26-4740-88B8-1554E262A1B4}" dt="2022-07-25T21:46:10.787" v="4070" actId="478"/>
          <ac:spMkLst>
            <pc:docMk/>
            <pc:sldMk cId="904334492" sldId="320"/>
            <ac:spMk id="6" creationId="{5A56F68B-2A3B-2A06-A11A-F5C6EDB21573}"/>
          </ac:spMkLst>
        </pc:spChg>
        <pc:grpChg chg="del">
          <ac:chgData name="Muskaan Singhania" userId="3be27c453b8c8fd2" providerId="LiveId" clId="{E9F4B7AB-0B26-4740-88B8-1554E262A1B4}" dt="2022-07-25T21:47:11.351" v="4080" actId="478"/>
          <ac:grpSpMkLst>
            <pc:docMk/>
            <pc:sldMk cId="904334492" sldId="320"/>
            <ac:grpSpMk id="19" creationId="{600E522F-6574-DF61-A8C7-A6D685416DA4}"/>
          </ac:grpSpMkLst>
        </pc:grpChg>
        <pc:graphicFrameChg chg="del">
          <ac:chgData name="Muskaan Singhania" userId="3be27c453b8c8fd2" providerId="LiveId" clId="{E9F4B7AB-0B26-4740-88B8-1554E262A1B4}" dt="2022-07-25T21:33:25.347" v="4031" actId="478"/>
          <ac:graphicFrameMkLst>
            <pc:docMk/>
            <pc:sldMk cId="904334492" sldId="320"/>
            <ac:graphicFrameMk id="4" creationId="{3AB3E86F-34FB-BAA8-03BE-FEA8BEEF007D}"/>
          </ac:graphicFrameMkLst>
        </pc:graphicFrameChg>
        <pc:picChg chg="add mod">
          <ac:chgData name="Muskaan Singhania" userId="3be27c453b8c8fd2" providerId="LiveId" clId="{E9F4B7AB-0B26-4740-88B8-1554E262A1B4}" dt="2022-07-25T21:49:30.668" v="4086" actId="1076"/>
          <ac:picMkLst>
            <pc:docMk/>
            <pc:sldMk cId="904334492" sldId="320"/>
            <ac:picMk id="5" creationId="{D0076CB6-23A1-BDF9-1B49-5F18701AF488}"/>
          </ac:picMkLst>
        </pc:picChg>
        <pc:picChg chg="add mod">
          <ac:chgData name="Muskaan Singhania" userId="3be27c453b8c8fd2" providerId="LiveId" clId="{E9F4B7AB-0B26-4740-88B8-1554E262A1B4}" dt="2022-07-25T21:49:35.544" v="4088" actId="1076"/>
          <ac:picMkLst>
            <pc:docMk/>
            <pc:sldMk cId="904334492" sldId="320"/>
            <ac:picMk id="8" creationId="{2A24AA56-BCF7-7EEE-6341-A07281BB1110}"/>
          </ac:picMkLst>
        </pc:picChg>
        <pc:picChg chg="add mod">
          <ac:chgData name="Muskaan Singhania" userId="3be27c453b8c8fd2" providerId="LiveId" clId="{E9F4B7AB-0B26-4740-88B8-1554E262A1B4}" dt="2022-07-25T21:49:33.124" v="4087" actId="1076"/>
          <ac:picMkLst>
            <pc:docMk/>
            <pc:sldMk cId="904334492" sldId="320"/>
            <ac:picMk id="1026" creationId="{E70DD4A1-7F29-F80D-6C8E-487004F61B18}"/>
          </ac:picMkLst>
        </pc:picChg>
      </pc:sldChg>
    </pc:docChg>
  </pc:docChgLst>
  <pc:docChgLst>
    <pc:chgData name="Guest User" providerId="Windows Live" clId="Web-{C065EA00-6EED-4E5C-9607-703CDDB9621B}"/>
    <pc:docChg chg="modSld">
      <pc:chgData name="Guest User" userId="" providerId="Windows Live" clId="Web-{C065EA00-6EED-4E5C-9607-703CDDB9621B}" dt="2022-07-26T18:28:26.992" v="5" actId="1076"/>
      <pc:docMkLst>
        <pc:docMk/>
      </pc:docMkLst>
      <pc:sldChg chg="delSp modSp">
        <pc:chgData name="Guest User" userId="" providerId="Windows Live" clId="Web-{C065EA00-6EED-4E5C-9607-703CDDB9621B}" dt="2022-07-26T18:28:26.992" v="5" actId="1076"/>
        <pc:sldMkLst>
          <pc:docMk/>
          <pc:sldMk cId="2659206454" sldId="272"/>
        </pc:sldMkLst>
        <pc:spChg chg="mod">
          <ac:chgData name="Guest User" userId="" providerId="Windows Live" clId="Web-{C065EA00-6EED-4E5C-9607-703CDDB9621B}" dt="2022-07-26T18:28:26.992" v="5" actId="1076"/>
          <ac:spMkLst>
            <pc:docMk/>
            <pc:sldMk cId="2659206454" sldId="272"/>
            <ac:spMk id="12" creationId="{B6D9B2E6-308B-6A6F-F6A9-53E8AC559CC8}"/>
          </ac:spMkLst>
        </pc:spChg>
        <pc:spChg chg="mod">
          <ac:chgData name="Guest User" userId="" providerId="Windows Live" clId="Web-{C065EA00-6EED-4E5C-9607-703CDDB9621B}" dt="2022-07-26T18:28:23.445" v="4" actId="1076"/>
          <ac:spMkLst>
            <pc:docMk/>
            <pc:sldMk cId="2659206454" sldId="272"/>
            <ac:spMk id="14" creationId="{B9E5A80B-2103-6FCC-2B96-C153AF286622}"/>
          </ac:spMkLst>
        </pc:spChg>
        <pc:spChg chg="del mod">
          <ac:chgData name="Guest User" userId="" providerId="Windows Live" clId="Web-{C065EA00-6EED-4E5C-9607-703CDDB9621B}" dt="2022-07-26T18:28:15.211" v="2"/>
          <ac:spMkLst>
            <pc:docMk/>
            <pc:sldMk cId="2659206454" sldId="272"/>
            <ac:spMk id="15" creationId="{F62DB014-2C98-C992-D9E6-8AA4686262A7}"/>
          </ac:spMkLst>
        </pc:spChg>
        <pc:spChg chg="del">
          <ac:chgData name="Guest User" userId="" providerId="Windows Live" clId="Web-{C065EA00-6EED-4E5C-9607-703CDDB9621B}" dt="2022-07-26T18:28:17.820" v="3"/>
          <ac:spMkLst>
            <pc:docMk/>
            <pc:sldMk cId="2659206454" sldId="272"/>
            <ac:spMk id="17" creationId="{F6066C74-7620-B8B2-7C17-B47CBB5B746B}"/>
          </ac:spMkLst>
        </pc:spChg>
      </pc:sldChg>
    </pc:docChg>
  </pc:docChgLst>
  <pc:docChgLst>
    <pc:chgData name="Guest User" providerId="Windows Live" clId="Web-{058BBFD4-A5D7-4A40-9395-F141193F40AF}"/>
    <pc:docChg chg="addSld delSld modSld">
      <pc:chgData name="Guest User" userId="" providerId="Windows Live" clId="Web-{058BBFD4-A5D7-4A40-9395-F141193F40AF}" dt="2022-07-26T06:21:50.018" v="338" actId="20577"/>
      <pc:docMkLst>
        <pc:docMk/>
      </pc:docMkLst>
      <pc:sldChg chg="modSp">
        <pc:chgData name="Guest User" userId="" providerId="Windows Live" clId="Web-{058BBFD4-A5D7-4A40-9395-F141193F40AF}" dt="2022-07-26T06:21:33.517" v="336" actId="20577"/>
        <pc:sldMkLst>
          <pc:docMk/>
          <pc:sldMk cId="1411361877" sldId="269"/>
        </pc:sldMkLst>
        <pc:spChg chg="mod">
          <ac:chgData name="Guest User" userId="" providerId="Windows Live" clId="Web-{058BBFD4-A5D7-4A40-9395-F141193F40AF}" dt="2022-07-26T06:21:33.517" v="336" actId="20577"/>
          <ac:spMkLst>
            <pc:docMk/>
            <pc:sldMk cId="1411361877" sldId="269"/>
            <ac:spMk id="163" creationId="{00000000-0000-0000-0000-000000000000}"/>
          </ac:spMkLst>
        </pc:spChg>
      </pc:sldChg>
      <pc:sldChg chg="modSp">
        <pc:chgData name="Guest User" userId="" providerId="Windows Live" clId="Web-{058BBFD4-A5D7-4A40-9395-F141193F40AF}" dt="2022-07-26T00:21:53.985" v="328" actId="1076"/>
        <pc:sldMkLst>
          <pc:docMk/>
          <pc:sldMk cId="2495127005" sldId="278"/>
        </pc:sldMkLst>
        <pc:spChg chg="mod">
          <ac:chgData name="Guest User" userId="" providerId="Windows Live" clId="Web-{058BBFD4-A5D7-4A40-9395-F141193F40AF}" dt="2022-07-26T00:21:50.157" v="327" actId="1076"/>
          <ac:spMkLst>
            <pc:docMk/>
            <pc:sldMk cId="2495127005" sldId="278"/>
            <ac:spMk id="131" creationId="{00000000-0000-0000-0000-000000000000}"/>
          </ac:spMkLst>
        </pc:spChg>
        <pc:spChg chg="mod">
          <ac:chgData name="Guest User" userId="" providerId="Windows Live" clId="Web-{058BBFD4-A5D7-4A40-9395-F141193F40AF}" dt="2022-07-26T00:21:53.985" v="328" actId="1076"/>
          <ac:spMkLst>
            <pc:docMk/>
            <pc:sldMk cId="2495127005" sldId="278"/>
            <ac:spMk id="132" creationId="{00000000-0000-0000-0000-000000000000}"/>
          </ac:spMkLst>
        </pc:spChg>
        <pc:spChg chg="mod">
          <ac:chgData name="Guest User" userId="" providerId="Windows Live" clId="Web-{058BBFD4-A5D7-4A40-9395-F141193F40AF}" dt="2022-07-26T00:21:39.969" v="324" actId="1076"/>
          <ac:spMkLst>
            <pc:docMk/>
            <pc:sldMk cId="2495127005" sldId="278"/>
            <ac:spMk id="133" creationId="{00000000-0000-0000-0000-000000000000}"/>
          </ac:spMkLst>
        </pc:spChg>
        <pc:spChg chg="mod">
          <ac:chgData name="Guest User" userId="" providerId="Windows Live" clId="Web-{058BBFD4-A5D7-4A40-9395-F141193F40AF}" dt="2022-07-26T00:21:45.407" v="326" actId="1076"/>
          <ac:spMkLst>
            <pc:docMk/>
            <pc:sldMk cId="2495127005" sldId="278"/>
            <ac:spMk id="134" creationId="{00000000-0000-0000-0000-000000000000}"/>
          </ac:spMkLst>
        </pc:spChg>
        <pc:cxnChg chg="mod">
          <ac:chgData name="Guest User" userId="" providerId="Windows Live" clId="Web-{058BBFD4-A5D7-4A40-9395-F141193F40AF}" dt="2022-07-26T00:21:42.844" v="325" actId="1076"/>
          <ac:cxnSpMkLst>
            <pc:docMk/>
            <pc:sldMk cId="2495127005" sldId="278"/>
            <ac:cxnSpMk id="130" creationId="{00000000-0000-0000-0000-000000000000}"/>
          </ac:cxnSpMkLst>
        </pc:cxnChg>
      </pc:sldChg>
      <pc:sldChg chg="modSp">
        <pc:chgData name="Guest User" userId="" providerId="Windows Live" clId="Web-{058BBFD4-A5D7-4A40-9395-F141193F40AF}" dt="2022-07-25T22:27:25.178" v="205" actId="1076"/>
        <pc:sldMkLst>
          <pc:docMk/>
          <pc:sldMk cId="3478751638" sldId="284"/>
        </pc:sldMkLst>
        <pc:graphicFrameChg chg="mod modGraphic">
          <ac:chgData name="Guest User" userId="" providerId="Windows Live" clId="Web-{058BBFD4-A5D7-4A40-9395-F141193F40AF}" dt="2022-07-25T22:27:06.896" v="199" actId="1076"/>
          <ac:graphicFrameMkLst>
            <pc:docMk/>
            <pc:sldMk cId="3478751638" sldId="284"/>
            <ac:graphicFrameMk id="17" creationId="{3417EF55-BA11-50BB-77E2-6D477AA0A7F5}"/>
          </ac:graphicFrameMkLst>
        </pc:graphicFrameChg>
        <pc:picChg chg="mod">
          <ac:chgData name="Guest User" userId="" providerId="Windows Live" clId="Web-{058BBFD4-A5D7-4A40-9395-F141193F40AF}" dt="2022-07-25T22:27:17.849" v="201" actId="1076"/>
          <ac:picMkLst>
            <pc:docMk/>
            <pc:sldMk cId="3478751638" sldId="284"/>
            <ac:picMk id="13" creationId="{B8578911-036B-83F6-C0B8-956A9D7A45D6}"/>
          </ac:picMkLst>
        </pc:picChg>
        <pc:picChg chg="mod">
          <ac:chgData name="Guest User" userId="" providerId="Windows Live" clId="Web-{058BBFD4-A5D7-4A40-9395-F141193F40AF}" dt="2022-07-25T22:27:23.599" v="204" actId="1076"/>
          <ac:picMkLst>
            <pc:docMk/>
            <pc:sldMk cId="3478751638" sldId="284"/>
            <ac:picMk id="14" creationId="{AB641A5A-6903-4290-8BBF-F31970E11E14}"/>
          </ac:picMkLst>
        </pc:picChg>
        <pc:picChg chg="mod">
          <ac:chgData name="Guest User" userId="" providerId="Windows Live" clId="Web-{058BBFD4-A5D7-4A40-9395-F141193F40AF}" dt="2022-07-25T22:27:19.818" v="202" actId="1076"/>
          <ac:picMkLst>
            <pc:docMk/>
            <pc:sldMk cId="3478751638" sldId="284"/>
            <ac:picMk id="15" creationId="{53608461-F063-8A0D-E128-EE1062FC01A8}"/>
          </ac:picMkLst>
        </pc:picChg>
        <pc:picChg chg="mod">
          <ac:chgData name="Guest User" userId="" providerId="Windows Live" clId="Web-{058BBFD4-A5D7-4A40-9395-F141193F40AF}" dt="2022-07-25T22:27:21.740" v="203" actId="1076"/>
          <ac:picMkLst>
            <pc:docMk/>
            <pc:sldMk cId="3478751638" sldId="284"/>
            <ac:picMk id="16" creationId="{BEBC6C7F-F4CC-0E48-3D0E-D9AC767651B8}"/>
          </ac:picMkLst>
        </pc:picChg>
        <pc:picChg chg="mod">
          <ac:chgData name="Guest User" userId="" providerId="Windows Live" clId="Web-{058BBFD4-A5D7-4A40-9395-F141193F40AF}" dt="2022-07-25T22:27:15.318" v="200" actId="1076"/>
          <ac:picMkLst>
            <pc:docMk/>
            <pc:sldMk cId="3478751638" sldId="284"/>
            <ac:picMk id="18" creationId="{EB05F1C2-A182-B355-475E-6B5CE0A6327A}"/>
          </ac:picMkLst>
        </pc:picChg>
        <pc:picChg chg="mod">
          <ac:chgData name="Guest User" userId="" providerId="Windows Live" clId="Web-{058BBFD4-A5D7-4A40-9395-F141193F40AF}" dt="2022-07-25T22:27:25.178" v="205" actId="1076"/>
          <ac:picMkLst>
            <pc:docMk/>
            <pc:sldMk cId="3478751638" sldId="284"/>
            <ac:picMk id="19" creationId="{CA5408B5-00EF-E510-F79E-8528D525DC88}"/>
          </ac:picMkLst>
        </pc:picChg>
      </pc:sldChg>
      <pc:sldChg chg="modSp">
        <pc:chgData name="Guest User" userId="" providerId="Windows Live" clId="Web-{058BBFD4-A5D7-4A40-9395-F141193F40AF}" dt="2022-07-26T06:21:50.018" v="338" actId="20577"/>
        <pc:sldMkLst>
          <pc:docMk/>
          <pc:sldMk cId="2362655479" sldId="289"/>
        </pc:sldMkLst>
        <pc:spChg chg="mod">
          <ac:chgData name="Guest User" userId="" providerId="Windows Live" clId="Web-{058BBFD4-A5D7-4A40-9395-F141193F40AF}" dt="2022-07-26T06:21:50.018" v="338" actId="20577"/>
          <ac:spMkLst>
            <pc:docMk/>
            <pc:sldMk cId="2362655479" sldId="289"/>
            <ac:spMk id="164" creationId="{00000000-0000-0000-0000-000000000000}"/>
          </ac:spMkLst>
        </pc:spChg>
      </pc:sldChg>
      <pc:sldChg chg="addSp delSp modSp">
        <pc:chgData name="Guest User" userId="" providerId="Windows Live" clId="Web-{058BBFD4-A5D7-4A40-9395-F141193F40AF}" dt="2022-07-25T21:20:56.332" v="40"/>
        <pc:sldMkLst>
          <pc:docMk/>
          <pc:sldMk cId="920138219" sldId="299"/>
        </pc:sldMkLst>
        <pc:picChg chg="add del mod">
          <ac:chgData name="Guest User" userId="" providerId="Windows Live" clId="Web-{058BBFD4-A5D7-4A40-9395-F141193F40AF}" dt="2022-07-25T21:20:56.332" v="40"/>
          <ac:picMkLst>
            <pc:docMk/>
            <pc:sldMk cId="920138219" sldId="299"/>
            <ac:picMk id="2" creationId="{904FDD71-B2BF-C71D-C9DB-A171FA8369C7}"/>
          </ac:picMkLst>
        </pc:picChg>
      </pc:sldChg>
      <pc:sldChg chg="del">
        <pc:chgData name="Guest User" userId="" providerId="Windows Live" clId="Web-{058BBFD4-A5D7-4A40-9395-F141193F40AF}" dt="2022-07-26T00:34:17.564" v="329"/>
        <pc:sldMkLst>
          <pc:docMk/>
          <pc:sldMk cId="1971670931" sldId="300"/>
        </pc:sldMkLst>
      </pc:sldChg>
      <pc:sldChg chg="modSp">
        <pc:chgData name="Guest User" userId="" providerId="Windows Live" clId="Web-{058BBFD4-A5D7-4A40-9395-F141193F40AF}" dt="2022-07-25T23:40:44.342" v="313"/>
        <pc:sldMkLst>
          <pc:docMk/>
          <pc:sldMk cId="694463607" sldId="301"/>
        </pc:sldMkLst>
        <pc:graphicFrameChg chg="mod modGraphic">
          <ac:chgData name="Guest User" userId="" providerId="Windows Live" clId="Web-{058BBFD4-A5D7-4A40-9395-F141193F40AF}" dt="2022-07-25T23:40:44.342" v="313"/>
          <ac:graphicFrameMkLst>
            <pc:docMk/>
            <pc:sldMk cId="694463607" sldId="301"/>
            <ac:graphicFrameMk id="7" creationId="{8632EF3F-3CCD-C44C-59C8-A5D66B305B6E}"/>
          </ac:graphicFrameMkLst>
        </pc:graphicFrameChg>
      </pc:sldChg>
      <pc:sldChg chg="modSp">
        <pc:chgData name="Guest User" userId="" providerId="Windows Live" clId="Web-{058BBFD4-A5D7-4A40-9395-F141193F40AF}" dt="2022-07-25T23:37:55.110" v="298"/>
        <pc:sldMkLst>
          <pc:docMk/>
          <pc:sldMk cId="3066197126" sldId="305"/>
        </pc:sldMkLst>
        <pc:graphicFrameChg chg="mod modGraphic">
          <ac:chgData name="Guest User" userId="" providerId="Windows Live" clId="Web-{058BBFD4-A5D7-4A40-9395-F141193F40AF}" dt="2022-07-25T23:37:55.110" v="298"/>
          <ac:graphicFrameMkLst>
            <pc:docMk/>
            <pc:sldMk cId="3066197126" sldId="305"/>
            <ac:graphicFrameMk id="13" creationId="{3FEBAE88-CC1E-77DB-FEC4-2EBD6FE7B2CD}"/>
          </ac:graphicFrameMkLst>
        </pc:graphicFrameChg>
      </pc:sldChg>
      <pc:sldChg chg="modSp">
        <pc:chgData name="Guest User" userId="" providerId="Windows Live" clId="Web-{058BBFD4-A5D7-4A40-9395-F141193F40AF}" dt="2022-07-25T23:00:46.827" v="271" actId="1076"/>
        <pc:sldMkLst>
          <pc:docMk/>
          <pc:sldMk cId="2125046126" sldId="306"/>
        </pc:sldMkLst>
        <pc:spChg chg="mod">
          <ac:chgData name="Guest User" userId="" providerId="Windows Live" clId="Web-{058BBFD4-A5D7-4A40-9395-F141193F40AF}" dt="2022-07-25T23:00:43.171" v="270" actId="14100"/>
          <ac:spMkLst>
            <pc:docMk/>
            <pc:sldMk cId="2125046126" sldId="306"/>
            <ac:spMk id="17" creationId="{B41A1067-06DE-FCB6-25C1-5974F3C9C0B8}"/>
          </ac:spMkLst>
        </pc:spChg>
        <pc:spChg chg="mod">
          <ac:chgData name="Guest User" userId="" providerId="Windows Live" clId="Web-{058BBFD4-A5D7-4A40-9395-F141193F40AF}" dt="2022-07-25T23:00:46.827" v="271" actId="1076"/>
          <ac:spMkLst>
            <pc:docMk/>
            <pc:sldMk cId="2125046126" sldId="306"/>
            <ac:spMk id="19" creationId="{065D313E-315F-B29F-89D2-098DC211DB79}"/>
          </ac:spMkLst>
        </pc:spChg>
      </pc:sldChg>
      <pc:sldChg chg="modSp">
        <pc:chgData name="Guest User" userId="" providerId="Windows Live" clId="Web-{058BBFD4-A5D7-4A40-9395-F141193F40AF}" dt="2022-07-26T00:18:25.306" v="321" actId="14100"/>
        <pc:sldMkLst>
          <pc:docMk/>
          <pc:sldMk cId="3314017903" sldId="311"/>
        </pc:sldMkLst>
        <pc:spChg chg="mod">
          <ac:chgData name="Guest User" userId="" providerId="Windows Live" clId="Web-{058BBFD4-A5D7-4A40-9395-F141193F40AF}" dt="2022-07-26T00:18:25.306" v="321" actId="14100"/>
          <ac:spMkLst>
            <pc:docMk/>
            <pc:sldMk cId="3314017903" sldId="311"/>
            <ac:spMk id="3" creationId="{2033C338-B961-DF05-63EB-C5E4AE67D439}"/>
          </ac:spMkLst>
        </pc:spChg>
        <pc:spChg chg="mod">
          <ac:chgData name="Guest User" userId="" providerId="Windows Live" clId="Web-{058BBFD4-A5D7-4A40-9395-F141193F40AF}" dt="2022-07-25T22:46:37.203" v="265" actId="1076"/>
          <ac:spMkLst>
            <pc:docMk/>
            <pc:sldMk cId="3314017903" sldId="311"/>
            <ac:spMk id="6" creationId="{5A56F68B-2A3B-2A06-A11A-F5C6EDB21573}"/>
          </ac:spMkLst>
        </pc:spChg>
        <pc:graphicFrameChg chg="mod modGraphic">
          <ac:chgData name="Guest User" userId="" providerId="Windows Live" clId="Web-{058BBFD4-A5D7-4A40-9395-F141193F40AF}" dt="2022-07-25T23:44:35.194" v="315" actId="1076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modSp">
        <pc:chgData name="Guest User" userId="" providerId="Windows Live" clId="Web-{058BBFD4-A5D7-4A40-9395-F141193F40AF}" dt="2022-07-25T22:57:53.196" v="268" actId="20577"/>
        <pc:sldMkLst>
          <pc:docMk/>
          <pc:sldMk cId="1463414236" sldId="315"/>
        </pc:sldMkLst>
        <pc:spChg chg="mod">
          <ac:chgData name="Guest User" userId="" providerId="Windows Live" clId="Web-{058BBFD4-A5D7-4A40-9395-F141193F40AF}" dt="2022-07-25T22:57:53.196" v="268" actId="20577"/>
          <ac:spMkLst>
            <pc:docMk/>
            <pc:sldMk cId="1463414236" sldId="315"/>
            <ac:spMk id="13" creationId="{05A38F04-C132-D896-F3F1-5A02388CE82E}"/>
          </ac:spMkLst>
        </pc:spChg>
      </pc:sldChg>
      <pc:sldChg chg="modSp">
        <pc:chgData name="Guest User" userId="" providerId="Windows Live" clId="Web-{058BBFD4-A5D7-4A40-9395-F141193F40AF}" dt="2022-07-25T21:22:31.414" v="44" actId="1076"/>
        <pc:sldMkLst>
          <pc:docMk/>
          <pc:sldMk cId="3946223264" sldId="318"/>
        </pc:sldMkLst>
        <pc:spChg chg="mod">
          <ac:chgData name="Guest User" userId="" providerId="Windows Live" clId="Web-{058BBFD4-A5D7-4A40-9395-F141193F40AF}" dt="2022-07-25T21:22:31.414" v="44" actId="1076"/>
          <ac:spMkLst>
            <pc:docMk/>
            <pc:sldMk cId="3946223264" sldId="318"/>
            <ac:spMk id="5" creationId="{845E9011-3332-C025-E812-B093A3541588}"/>
          </ac:spMkLst>
        </pc:spChg>
      </pc:sldChg>
      <pc:sldChg chg="addSp delSp modSp new">
        <pc:chgData name="Guest User" userId="" providerId="Windows Live" clId="Web-{058BBFD4-A5D7-4A40-9395-F141193F40AF}" dt="2022-07-25T22:45:56.358" v="264" actId="14100"/>
        <pc:sldMkLst>
          <pc:docMk/>
          <pc:sldMk cId="847088936" sldId="319"/>
        </pc:sldMkLst>
        <pc:spChg chg="mod">
          <ac:chgData name="Guest User" userId="" providerId="Windows Live" clId="Web-{058BBFD4-A5D7-4A40-9395-F141193F40AF}" dt="2022-07-25T22:32:20.672" v="213" actId="20577"/>
          <ac:spMkLst>
            <pc:docMk/>
            <pc:sldMk cId="847088936" sldId="319"/>
            <ac:spMk id="2" creationId="{AA38B3D6-79E6-4A9D-4CCF-F0074D348B74}"/>
          </ac:spMkLst>
        </pc:spChg>
        <pc:spChg chg="del mod">
          <ac:chgData name="Guest User" userId="" providerId="Windows Live" clId="Web-{058BBFD4-A5D7-4A40-9395-F141193F40AF}" dt="2022-07-25T21:26:15.625" v="54"/>
          <ac:spMkLst>
            <pc:docMk/>
            <pc:sldMk cId="847088936" sldId="319"/>
            <ac:spMk id="3" creationId="{EFE7EDA1-2649-A707-B55B-D91A7294D3CD}"/>
          </ac:spMkLst>
        </pc:spChg>
        <pc:spChg chg="add del mod">
          <ac:chgData name="Guest User" userId="" providerId="Windows Live" clId="Web-{058BBFD4-A5D7-4A40-9395-F141193F40AF}" dt="2022-07-25T21:27:40.206" v="59"/>
          <ac:spMkLst>
            <pc:docMk/>
            <pc:sldMk cId="847088936" sldId="319"/>
            <ac:spMk id="4" creationId="{A34B9661-606E-FE34-6ADA-73305E8415BA}"/>
          </ac:spMkLst>
        </pc:spChg>
        <pc:spChg chg="add mod">
          <ac:chgData name="Guest User" userId="" providerId="Windows Live" clId="Web-{058BBFD4-A5D7-4A40-9395-F141193F40AF}" dt="2022-07-25T22:36:11.322" v="242" actId="1076"/>
          <ac:spMkLst>
            <pc:docMk/>
            <pc:sldMk cId="847088936" sldId="319"/>
            <ac:spMk id="5" creationId="{24B36DB8-7C8A-D57F-4AFD-CC9D607EA814}"/>
          </ac:spMkLst>
        </pc:spChg>
        <pc:spChg chg="add mod">
          <ac:chgData name="Guest User" userId="" providerId="Windows Live" clId="Web-{058BBFD4-A5D7-4A40-9395-F141193F40AF}" dt="2022-07-25T22:35:11.101" v="233" actId="1076"/>
          <ac:spMkLst>
            <pc:docMk/>
            <pc:sldMk cId="847088936" sldId="319"/>
            <ac:spMk id="6" creationId="{25CBF85E-B6F0-36A5-F72E-A1BF5DB510DC}"/>
          </ac:spMkLst>
        </pc:spChg>
        <pc:spChg chg="add mod">
          <ac:chgData name="Guest User" userId="" providerId="Windows Live" clId="Web-{058BBFD4-A5D7-4A40-9395-F141193F40AF}" dt="2022-07-25T21:43:41.256" v="168" actId="1076"/>
          <ac:spMkLst>
            <pc:docMk/>
            <pc:sldMk cId="847088936" sldId="319"/>
            <ac:spMk id="7" creationId="{97BDB37B-7EE9-87DB-DF1B-DA8DA9FC29D0}"/>
          </ac:spMkLst>
        </pc:spChg>
        <pc:spChg chg="add mod">
          <ac:chgData name="Guest User" userId="" providerId="Windows Live" clId="Web-{058BBFD4-A5D7-4A40-9395-F141193F40AF}" dt="2022-07-25T21:43:00.442" v="158" actId="1076"/>
          <ac:spMkLst>
            <pc:docMk/>
            <pc:sldMk cId="847088936" sldId="319"/>
            <ac:spMk id="8" creationId="{B6C0D761-B203-EEEF-D6E9-EC2CE6935FC6}"/>
          </ac:spMkLst>
        </pc:spChg>
        <pc:spChg chg="add mod">
          <ac:chgData name="Guest User" userId="" providerId="Windows Live" clId="Web-{058BBFD4-A5D7-4A40-9395-F141193F40AF}" dt="2022-07-25T21:42:38.910" v="152" actId="1076"/>
          <ac:spMkLst>
            <pc:docMk/>
            <pc:sldMk cId="847088936" sldId="319"/>
            <ac:spMk id="9" creationId="{2980F5F8-B370-81E3-87A0-5CF609385A15}"/>
          </ac:spMkLst>
        </pc:spChg>
        <pc:spChg chg="add mod">
          <ac:chgData name="Guest User" userId="" providerId="Windows Live" clId="Web-{058BBFD4-A5D7-4A40-9395-F141193F40AF}" dt="2022-07-25T22:36:02.962" v="241" actId="1076"/>
          <ac:spMkLst>
            <pc:docMk/>
            <pc:sldMk cId="847088936" sldId="319"/>
            <ac:spMk id="10" creationId="{A4C95A74-4CC0-0B69-48FF-84C4542E052B}"/>
          </ac:spMkLst>
        </pc:spChg>
        <pc:picChg chg="mod">
          <ac:chgData name="Guest User" userId="" providerId="Windows Live" clId="Web-{058BBFD4-A5D7-4A40-9395-F141193F40AF}" dt="2022-07-25T22:35:51.103" v="240" actId="14100"/>
          <ac:picMkLst>
            <pc:docMk/>
            <pc:sldMk cId="847088936" sldId="319"/>
            <ac:picMk id="3" creationId="{A956292E-883D-3D2D-DA2B-5D40297E2308}"/>
          </ac:picMkLst>
        </pc:picChg>
        <pc:picChg chg="mod">
          <ac:chgData name="Guest User" userId="" providerId="Windows Live" clId="Web-{058BBFD4-A5D7-4A40-9395-F141193F40AF}" dt="2022-07-25T22:35:23.461" v="235" actId="14100"/>
          <ac:picMkLst>
            <pc:docMk/>
            <pc:sldMk cId="847088936" sldId="319"/>
            <ac:picMk id="4" creationId="{895C761C-C324-51BB-DEC5-0AE8FA35C93D}"/>
          </ac:picMkLst>
        </pc:picChg>
        <pc:picChg chg="add mod modCrop">
          <ac:chgData name="Guest User" userId="" providerId="Windows Live" clId="Web-{058BBFD4-A5D7-4A40-9395-F141193F40AF}" dt="2022-07-25T22:45:56.358" v="264" actId="14100"/>
          <ac:picMkLst>
            <pc:docMk/>
            <pc:sldMk cId="847088936" sldId="319"/>
            <ac:picMk id="11" creationId="{1AF3D9D7-5E82-219E-AE5E-622465E12D5F}"/>
          </ac:picMkLst>
        </pc:picChg>
        <pc:picChg chg="mod modCrop">
          <ac:chgData name="Guest User" userId="" providerId="Windows Live" clId="Web-{058BBFD4-A5D7-4A40-9395-F141193F40AF}" dt="2022-07-25T22:35:33.180" v="237" actId="1076"/>
          <ac:picMkLst>
            <pc:docMk/>
            <pc:sldMk cId="847088936" sldId="319"/>
            <ac:picMk id="12" creationId="{969A933A-AAA0-C0CF-E0EC-7AD65F3ACE7C}"/>
          </ac:picMkLst>
        </pc:picChg>
        <pc:picChg chg="add mod">
          <ac:chgData name="Guest User" userId="" providerId="Windows Live" clId="Web-{058BBFD4-A5D7-4A40-9395-F141193F40AF}" dt="2022-07-25T22:35:47.243" v="239" actId="14100"/>
          <ac:picMkLst>
            <pc:docMk/>
            <pc:sldMk cId="847088936" sldId="319"/>
            <ac:picMk id="13" creationId="{B9821405-D785-1667-280C-1E980B4CDEB9}"/>
          </ac:picMkLst>
        </pc:picChg>
        <pc:picChg chg="add del mod">
          <ac:chgData name="Guest User" userId="" providerId="Windows Live" clId="Web-{058BBFD4-A5D7-4A40-9395-F141193F40AF}" dt="2022-07-25T22:38:53.875" v="246"/>
          <ac:picMkLst>
            <pc:docMk/>
            <pc:sldMk cId="847088936" sldId="319"/>
            <ac:picMk id="14" creationId="{58E4DA81-54AB-272F-6794-A69F39ED0802}"/>
          </ac:picMkLst>
        </pc:picChg>
        <pc:picChg chg="mod modCrop">
          <ac:chgData name="Guest User" userId="" providerId="Windows Live" clId="Web-{058BBFD4-A5D7-4A40-9395-F141193F40AF}" dt="2022-07-25T22:41:39.380" v="260" actId="14100"/>
          <ac:picMkLst>
            <pc:docMk/>
            <pc:sldMk cId="847088936" sldId="319"/>
            <ac:picMk id="15" creationId="{C9C5C474-5B87-BE5C-64D3-3F3860E2B994}"/>
          </ac:picMkLst>
        </pc:picChg>
        <pc:picChg chg="mod">
          <ac:chgData name="Guest User" userId="" providerId="Windows Live" clId="Web-{058BBFD4-A5D7-4A40-9395-F141193F40AF}" dt="2022-07-25T22:42:51.445" v="262" actId="14100"/>
          <ac:picMkLst>
            <pc:docMk/>
            <pc:sldMk cId="847088936" sldId="319"/>
            <ac:picMk id="17" creationId="{54A8D712-BCED-221F-8B18-539C7AC4EA38}"/>
          </ac:picMkLst>
        </pc:picChg>
      </pc:sldChg>
      <pc:sldChg chg="addSp modSp">
        <pc:chgData name="Guest User" userId="" providerId="Windows Live" clId="Web-{058BBFD4-A5D7-4A40-9395-F141193F40AF}" dt="2022-07-25T22:15:54.636" v="194" actId="688"/>
        <pc:sldMkLst>
          <pc:docMk/>
          <pc:sldMk cId="904334492" sldId="320"/>
        </pc:sldMkLst>
        <pc:spChg chg="add mod">
          <ac:chgData name="Guest User" userId="" providerId="Windows Live" clId="Web-{058BBFD4-A5D7-4A40-9395-F141193F40AF}" dt="2022-07-25T21:53:40.714" v="189" actId="20577"/>
          <ac:spMkLst>
            <pc:docMk/>
            <pc:sldMk cId="904334492" sldId="320"/>
            <ac:spMk id="3" creationId="{B5EF9DB2-D9F7-B182-07D4-9DF22138A756}"/>
          </ac:spMkLst>
        </pc:spChg>
        <pc:picChg chg="mod">
          <ac:chgData name="Guest User" userId="" providerId="Windows Live" clId="Web-{058BBFD4-A5D7-4A40-9395-F141193F40AF}" dt="2022-07-25T21:51:20.100" v="172" actId="1076"/>
          <ac:picMkLst>
            <pc:docMk/>
            <pc:sldMk cId="904334492" sldId="320"/>
            <ac:picMk id="5" creationId="{D0076CB6-23A1-BDF9-1B49-5F18701AF488}"/>
          </ac:picMkLst>
        </pc:picChg>
        <pc:picChg chg="mod">
          <ac:chgData name="Guest User" userId="" providerId="Windows Live" clId="Web-{058BBFD4-A5D7-4A40-9395-F141193F40AF}" dt="2022-07-25T21:51:30.772" v="176" actId="14100"/>
          <ac:picMkLst>
            <pc:docMk/>
            <pc:sldMk cId="904334492" sldId="320"/>
            <ac:picMk id="8" creationId="{2A24AA56-BCF7-7EEE-6341-A07281BB1110}"/>
          </ac:picMkLst>
        </pc:picChg>
        <pc:picChg chg="mod">
          <ac:chgData name="Guest User" userId="" providerId="Windows Live" clId="Web-{058BBFD4-A5D7-4A40-9395-F141193F40AF}" dt="2022-07-25T22:15:54.636" v="194" actId="688"/>
          <ac:picMkLst>
            <pc:docMk/>
            <pc:sldMk cId="904334492" sldId="320"/>
            <ac:picMk id="1026" creationId="{E70DD4A1-7F29-F80D-6C8E-487004F61B18}"/>
          </ac:picMkLst>
        </pc:picChg>
      </pc:sldChg>
      <pc:sldChg chg="delSp modSp">
        <pc:chgData name="Guest User" userId="" providerId="Windows Live" clId="Web-{058BBFD4-A5D7-4A40-9395-F141193F40AF}" dt="2022-07-25T23:19:55.696" v="292" actId="1076"/>
        <pc:sldMkLst>
          <pc:docMk/>
          <pc:sldMk cId="4265182401" sldId="321"/>
        </pc:sldMkLst>
        <pc:spChg chg="mod">
          <ac:chgData name="Guest User" userId="" providerId="Windows Live" clId="Web-{058BBFD4-A5D7-4A40-9395-F141193F40AF}" dt="2022-07-25T23:19:27.710" v="281" actId="20577"/>
          <ac:spMkLst>
            <pc:docMk/>
            <pc:sldMk cId="4265182401" sldId="321"/>
            <ac:spMk id="7" creationId="{9ECB1C7E-1930-D90D-D80A-766325FFEED0}"/>
          </ac:spMkLst>
        </pc:spChg>
        <pc:spChg chg="del">
          <ac:chgData name="Guest User" userId="" providerId="Windows Live" clId="Web-{058BBFD4-A5D7-4A40-9395-F141193F40AF}" dt="2022-07-25T23:19:25.382" v="280"/>
          <ac:spMkLst>
            <pc:docMk/>
            <pc:sldMk cId="4265182401" sldId="321"/>
            <ac:spMk id="8" creationId="{CC2893E8-135D-C456-DD76-FAE996655141}"/>
          </ac:spMkLst>
        </pc:spChg>
        <pc:spChg chg="mod">
          <ac:chgData name="Guest User" userId="" providerId="Windows Live" clId="Web-{058BBFD4-A5D7-4A40-9395-F141193F40AF}" dt="2022-07-25T23:19:33.804" v="283" actId="1076"/>
          <ac:spMkLst>
            <pc:docMk/>
            <pc:sldMk cId="4265182401" sldId="321"/>
            <ac:spMk id="163" creationId="{00000000-0000-0000-0000-000000000000}"/>
          </ac:spMkLst>
        </pc:spChg>
        <pc:grpChg chg="del">
          <ac:chgData name="Guest User" userId="" providerId="Windows Live" clId="Web-{058BBFD4-A5D7-4A40-9395-F141193F40AF}" dt="2022-07-25T23:19:30.789" v="282"/>
          <ac:grpSpMkLst>
            <pc:docMk/>
            <pc:sldMk cId="4265182401" sldId="321"/>
            <ac:grpSpMk id="11" creationId="{86135889-25BA-2647-4D18-6FE83FC43824}"/>
          </ac:grpSpMkLst>
        </pc:grpChg>
        <pc:graphicFrameChg chg="mod modGraphic">
          <ac:chgData name="Guest User" userId="" providerId="Windows Live" clId="Web-{058BBFD4-A5D7-4A40-9395-F141193F40AF}" dt="2022-07-25T23:19:48.133" v="291"/>
          <ac:graphicFrameMkLst>
            <pc:docMk/>
            <pc:sldMk cId="4265182401" sldId="321"/>
            <ac:graphicFrameMk id="16" creationId="{209E934C-8FD4-598D-535D-7CB556046480}"/>
          </ac:graphicFrameMkLst>
        </pc:graphicFrameChg>
        <pc:picChg chg="mod">
          <ac:chgData name="Guest User" userId="" providerId="Windows Live" clId="Web-{058BBFD4-A5D7-4A40-9395-F141193F40AF}" dt="2022-07-25T23:19:55.696" v="292" actId="1076"/>
          <ac:picMkLst>
            <pc:docMk/>
            <pc:sldMk cId="4265182401" sldId="321"/>
            <ac:picMk id="13" creationId="{4CEE61C7-9472-FD89-CACA-36A2A08F32A5}"/>
          </ac:picMkLst>
        </pc:picChg>
      </pc:sldChg>
    </pc:docChg>
  </pc:docChgLst>
  <pc:docChgLst>
    <pc:chgData name="Guest User" providerId="Windows Live" clId="Web-{4B5F72D6-C7DE-4BE6-AF77-87E8A1132FD7}"/>
    <pc:docChg chg="modSld sldOrd">
      <pc:chgData name="Guest User" userId="" providerId="Windows Live" clId="Web-{4B5F72D6-C7DE-4BE6-AF77-87E8A1132FD7}" dt="2022-07-24T03:44:05.048" v="10" actId="20577"/>
      <pc:docMkLst>
        <pc:docMk/>
      </pc:docMkLst>
      <pc:sldChg chg="modSp ord">
        <pc:chgData name="Guest User" userId="" providerId="Windows Live" clId="Web-{4B5F72D6-C7DE-4BE6-AF77-87E8A1132FD7}" dt="2022-07-24T03:44:05.048" v="10" actId="20577"/>
        <pc:sldMkLst>
          <pc:docMk/>
          <pc:sldMk cId="4090475167" sldId="266"/>
        </pc:sldMkLst>
        <pc:spChg chg="mod">
          <ac:chgData name="Guest User" userId="" providerId="Windows Live" clId="Web-{4B5F72D6-C7DE-4BE6-AF77-87E8A1132FD7}" dt="2022-07-24T03:44:05.048" v="10" actId="20577"/>
          <ac:spMkLst>
            <pc:docMk/>
            <pc:sldMk cId="4090475167" sldId="266"/>
            <ac:spMk id="163" creationId="{00000000-0000-0000-0000-000000000000}"/>
          </ac:spMkLst>
        </pc:spChg>
      </pc:sldChg>
      <pc:sldChg chg="modSp">
        <pc:chgData name="Guest User" userId="" providerId="Windows Live" clId="Web-{4B5F72D6-C7DE-4BE6-AF77-87E8A1132FD7}" dt="2022-07-24T03:43:09.843" v="0" actId="20577"/>
        <pc:sldMkLst>
          <pc:docMk/>
          <pc:sldMk cId="2684691922" sldId="283"/>
        </pc:sldMkLst>
        <pc:spChg chg="mod">
          <ac:chgData name="Guest User" userId="" providerId="Windows Live" clId="Web-{4B5F72D6-C7DE-4BE6-AF77-87E8A1132FD7}" dt="2022-07-24T03:43:09.843" v="0" actId="20577"/>
          <ac:spMkLst>
            <pc:docMk/>
            <pc:sldMk cId="2684691922" sldId="283"/>
            <ac:spMk id="164" creationId="{00000000-0000-0000-0000-000000000000}"/>
          </ac:spMkLst>
        </pc:spChg>
      </pc:sldChg>
      <pc:sldChg chg="ord">
        <pc:chgData name="Guest User" userId="" providerId="Windows Live" clId="Web-{4B5F72D6-C7DE-4BE6-AF77-87E8A1132FD7}" dt="2022-07-24T03:43:32.156" v="1"/>
        <pc:sldMkLst>
          <pc:docMk/>
          <pc:sldMk cId="3478751638" sldId="284"/>
        </pc:sldMkLst>
      </pc:sldChg>
    </pc:docChg>
  </pc:docChgLst>
  <pc:docChgLst>
    <pc:chgData name="Guest User" providerId="Windows Live" clId="Web-{9AA18AB9-99F9-4692-8433-13A08C5A264E}"/>
    <pc:docChg chg="modSld">
      <pc:chgData name="Guest User" userId="" providerId="Windows Live" clId="Web-{9AA18AB9-99F9-4692-8433-13A08C5A264E}" dt="2022-07-26T19:36:33.229" v="16" actId="20577"/>
      <pc:docMkLst>
        <pc:docMk/>
      </pc:docMkLst>
      <pc:sldChg chg="modSp">
        <pc:chgData name="Guest User" userId="" providerId="Windows Live" clId="Web-{9AA18AB9-99F9-4692-8433-13A08C5A264E}" dt="2022-07-26T19:36:33.229" v="16" actId="20577"/>
        <pc:sldMkLst>
          <pc:docMk/>
          <pc:sldMk cId="2495127005" sldId="278"/>
        </pc:sldMkLst>
        <pc:spChg chg="mod">
          <ac:chgData name="Guest User" userId="" providerId="Windows Live" clId="Web-{9AA18AB9-99F9-4692-8433-13A08C5A264E}" dt="2022-07-26T17:34:03.079" v="11" actId="20577"/>
          <ac:spMkLst>
            <pc:docMk/>
            <pc:sldMk cId="2495127005" sldId="278"/>
            <ac:spMk id="131" creationId="{00000000-0000-0000-0000-000000000000}"/>
          </ac:spMkLst>
        </pc:spChg>
        <pc:spChg chg="mod">
          <ac:chgData name="Guest User" userId="" providerId="Windows Live" clId="Web-{9AA18AB9-99F9-4692-8433-13A08C5A264E}" dt="2022-07-26T19:36:33.229" v="16" actId="20577"/>
          <ac:spMkLst>
            <pc:docMk/>
            <pc:sldMk cId="2495127005" sldId="278"/>
            <ac:spMk id="132" creationId="{00000000-0000-0000-0000-000000000000}"/>
          </ac:spMkLst>
        </pc:spChg>
      </pc:sldChg>
      <pc:sldChg chg="modSp">
        <pc:chgData name="Guest User" userId="" providerId="Windows Live" clId="Web-{9AA18AB9-99F9-4692-8433-13A08C5A264E}" dt="2022-07-26T17:35:22.269" v="13" actId="20577"/>
        <pc:sldMkLst>
          <pc:docMk/>
          <pc:sldMk cId="3946223264" sldId="318"/>
        </pc:sldMkLst>
        <pc:spChg chg="mod">
          <ac:chgData name="Guest User" userId="" providerId="Windows Live" clId="Web-{9AA18AB9-99F9-4692-8433-13A08C5A264E}" dt="2022-07-26T17:35:22.269" v="13" actId="20577"/>
          <ac:spMkLst>
            <pc:docMk/>
            <pc:sldMk cId="3946223264" sldId="318"/>
            <ac:spMk id="5" creationId="{845E9011-3332-C025-E812-B093A3541588}"/>
          </ac:spMkLst>
        </pc:spChg>
      </pc:sldChg>
    </pc:docChg>
  </pc:docChgLst>
  <pc:docChgLst>
    <pc:chgData name="Guest User" providerId="Windows Live" clId="Web-{4FA9B2E9-E0B9-4DE6-821D-73DA070738A4}"/>
    <pc:docChg chg="modSld">
      <pc:chgData name="Guest User" userId="" providerId="Windows Live" clId="Web-{4FA9B2E9-E0B9-4DE6-821D-73DA070738A4}" dt="2022-07-24T21:16:03.604" v="122"/>
      <pc:docMkLst>
        <pc:docMk/>
      </pc:docMkLst>
      <pc:sldChg chg="addSp delSp modSp">
        <pc:chgData name="Guest User" userId="" providerId="Windows Live" clId="Web-{4FA9B2E9-E0B9-4DE6-821D-73DA070738A4}" dt="2022-07-24T21:16:03.604" v="122"/>
        <pc:sldMkLst>
          <pc:docMk/>
          <pc:sldMk cId="2716223156" sldId="273"/>
        </pc:sldMkLst>
        <pc:spChg chg="del">
          <ac:chgData name="Guest User" userId="" providerId="Windows Live" clId="Web-{4FA9B2E9-E0B9-4DE6-821D-73DA070738A4}" dt="2022-07-24T21:14:24.117" v="38"/>
          <ac:spMkLst>
            <pc:docMk/>
            <pc:sldMk cId="2716223156" sldId="273"/>
            <ac:spMk id="3" creationId="{3743C399-232C-059C-586A-609C6A4A3668}"/>
          </ac:spMkLst>
        </pc:spChg>
        <pc:graphicFrameChg chg="add mod modGraphic">
          <ac:chgData name="Guest User" userId="" providerId="Windows Live" clId="Web-{4FA9B2E9-E0B9-4DE6-821D-73DA070738A4}" dt="2022-07-24T21:16:03.604" v="122"/>
          <ac:graphicFrameMkLst>
            <pc:docMk/>
            <pc:sldMk cId="2716223156" sldId="273"/>
            <ac:graphicFrameMk id="4" creationId="{3AB3E86F-34FB-BAA8-03BE-FEA8BEEF007D}"/>
          </ac:graphicFrameMkLst>
        </pc:graphicFrameChg>
      </pc:sldChg>
      <pc:sldChg chg="addSp modSp">
        <pc:chgData name="Guest User" userId="" providerId="Windows Live" clId="Web-{4FA9B2E9-E0B9-4DE6-821D-73DA070738A4}" dt="2022-07-24T21:13:59.272" v="37" actId="14100"/>
        <pc:sldMkLst>
          <pc:docMk/>
          <pc:sldMk cId="1912982713" sldId="296"/>
        </pc:sldMkLst>
        <pc:spChg chg="add mod">
          <ac:chgData name="Guest User" userId="" providerId="Windows Live" clId="Web-{4FA9B2E9-E0B9-4DE6-821D-73DA070738A4}" dt="2022-07-24T21:13:59.272" v="37" actId="14100"/>
          <ac:spMkLst>
            <pc:docMk/>
            <pc:sldMk cId="1912982713" sldId="296"/>
            <ac:spMk id="3" creationId="{094616C6-F026-1FEB-1F10-AE450F38FD30}"/>
          </ac:spMkLst>
        </pc:spChg>
        <pc:spChg chg="mod">
          <ac:chgData name="Guest User" userId="" providerId="Windows Live" clId="Web-{4FA9B2E9-E0B9-4DE6-821D-73DA070738A4}" dt="2022-07-24T21:11:11.970" v="8" actId="20577"/>
          <ac:spMkLst>
            <pc:docMk/>
            <pc:sldMk cId="1912982713" sldId="296"/>
            <ac:spMk id="163" creationId="{00000000-0000-0000-0000-000000000000}"/>
          </ac:spMkLst>
        </pc:spChg>
        <pc:picChg chg="mod">
          <ac:chgData name="Guest User" userId="" providerId="Windows Live" clId="Web-{4FA9B2E9-E0B9-4DE6-821D-73DA070738A4}" dt="2022-07-24T21:13:53.506" v="35" actId="14100"/>
          <ac:picMkLst>
            <pc:docMk/>
            <pc:sldMk cId="1912982713" sldId="296"/>
            <ac:picMk id="2" creationId="{EC7AF9F5-A289-99C0-46A3-8BA6A4C7FD6B}"/>
          </ac:picMkLst>
        </pc:picChg>
      </pc:sldChg>
    </pc:docChg>
  </pc:docChgLst>
  <pc:docChgLst>
    <pc:chgData name="Guest User" providerId="Windows Live" clId="Web-{EB042B21-F0CE-4357-B5D8-71978F828961}"/>
    <pc:docChg chg="sldOrd">
      <pc:chgData name="Guest User" userId="" providerId="Windows Live" clId="Web-{EB042B21-F0CE-4357-B5D8-71978F828961}" dt="2022-07-24T23:57:21.926" v="1"/>
      <pc:docMkLst>
        <pc:docMk/>
      </pc:docMkLst>
      <pc:sldChg chg="ord">
        <pc:chgData name="Guest User" userId="" providerId="Windows Live" clId="Web-{EB042B21-F0CE-4357-B5D8-71978F828961}" dt="2022-07-24T23:57:15.925" v="0"/>
        <pc:sldMkLst>
          <pc:docMk/>
          <pc:sldMk cId="920138219" sldId="299"/>
        </pc:sldMkLst>
      </pc:sldChg>
      <pc:sldChg chg="ord">
        <pc:chgData name="Guest User" userId="" providerId="Windows Live" clId="Web-{EB042B21-F0CE-4357-B5D8-71978F828961}" dt="2022-07-24T23:57:21.926" v="1"/>
        <pc:sldMkLst>
          <pc:docMk/>
          <pc:sldMk cId="1971670931" sldId="300"/>
        </pc:sldMkLst>
      </pc:sldChg>
    </pc:docChg>
  </pc:docChgLst>
  <pc:docChgLst>
    <pc:chgData name="Guest User" providerId="Windows Live" clId="Web-{98FF3C14-2807-4E83-B927-768774418517}"/>
    <pc:docChg chg="addSld delSld modSld">
      <pc:chgData name="Guest User" userId="" providerId="Windows Live" clId="Web-{98FF3C14-2807-4E83-B927-768774418517}" dt="2022-07-24T21:04:24.595" v="234" actId="1076"/>
      <pc:docMkLst>
        <pc:docMk/>
      </pc:docMkLst>
      <pc:sldChg chg="addSp delSp modSp">
        <pc:chgData name="Guest User" userId="" providerId="Windows Live" clId="Web-{98FF3C14-2807-4E83-B927-768774418517}" dt="2022-07-24T20:42:22.540" v="223" actId="1076"/>
        <pc:sldMkLst>
          <pc:docMk/>
          <pc:sldMk cId="1411361877" sldId="269"/>
        </pc:sldMkLst>
        <pc:spChg chg="mod">
          <ac:chgData name="Guest User" userId="" providerId="Windows Live" clId="Web-{98FF3C14-2807-4E83-B927-768774418517}" dt="2022-07-24T20:14:55.285" v="23" actId="1076"/>
          <ac:spMkLst>
            <pc:docMk/>
            <pc:sldMk cId="1411361877" sldId="269"/>
            <ac:spMk id="163" creationId="{00000000-0000-0000-0000-000000000000}"/>
          </ac:spMkLst>
        </pc:spChg>
        <pc:spChg chg="del mod">
          <ac:chgData name="Guest User" userId="" providerId="Windows Live" clId="Web-{98FF3C14-2807-4E83-B927-768774418517}" dt="2022-07-24T20:15:37.411" v="27"/>
          <ac:spMkLst>
            <pc:docMk/>
            <pc:sldMk cId="1411361877" sldId="269"/>
            <ac:spMk id="164" creationId="{00000000-0000-0000-0000-000000000000}"/>
          </ac:spMkLst>
        </pc:spChg>
        <pc:picChg chg="add mod modCrop">
          <ac:chgData name="Guest User" userId="" providerId="Windows Live" clId="Web-{98FF3C14-2807-4E83-B927-768774418517}" dt="2022-07-24T20:42:22.540" v="223" actId="1076"/>
          <ac:picMkLst>
            <pc:docMk/>
            <pc:sldMk cId="1411361877" sldId="269"/>
            <ac:picMk id="2" creationId="{444A6CDC-3D45-A23E-73B4-D6F8E8DE069C}"/>
          </ac:picMkLst>
        </pc:picChg>
      </pc:sldChg>
      <pc:sldChg chg="addSp delSp modSp">
        <pc:chgData name="Guest User" userId="" providerId="Windows Live" clId="Web-{98FF3C14-2807-4E83-B927-768774418517}" dt="2022-07-24T20:41:46.914" v="218" actId="20577"/>
        <pc:sldMkLst>
          <pc:docMk/>
          <pc:sldMk cId="2362655479" sldId="289"/>
        </pc:sldMkLst>
        <pc:spChg chg="mod">
          <ac:chgData name="Guest User" userId="" providerId="Windows Live" clId="Web-{98FF3C14-2807-4E83-B927-768774418517}" dt="2022-07-24T20:40:33.926" v="200" actId="1076"/>
          <ac:spMkLst>
            <pc:docMk/>
            <pc:sldMk cId="2362655479" sldId="289"/>
            <ac:spMk id="163" creationId="{00000000-0000-0000-0000-000000000000}"/>
          </ac:spMkLst>
        </pc:spChg>
        <pc:spChg chg="mod">
          <ac:chgData name="Guest User" userId="" providerId="Windows Live" clId="Web-{98FF3C14-2807-4E83-B927-768774418517}" dt="2022-07-24T20:41:46.914" v="218" actId="20577"/>
          <ac:spMkLst>
            <pc:docMk/>
            <pc:sldMk cId="2362655479" sldId="289"/>
            <ac:spMk id="164" creationId="{00000000-0000-0000-0000-000000000000}"/>
          </ac:spMkLst>
        </pc:spChg>
        <pc:picChg chg="add del mod">
          <ac:chgData name="Guest User" userId="" providerId="Windows Live" clId="Web-{98FF3C14-2807-4E83-B927-768774418517}" dt="2022-07-24T20:17:07.900" v="36"/>
          <ac:picMkLst>
            <pc:docMk/>
            <pc:sldMk cId="2362655479" sldId="289"/>
            <ac:picMk id="2" creationId="{DB713E17-331B-D576-64AA-2EAD4D9681C9}"/>
          </ac:picMkLst>
        </pc:picChg>
      </pc:sldChg>
      <pc:sldChg chg="modSp">
        <pc:chgData name="Guest User" userId="" providerId="Windows Live" clId="Web-{98FF3C14-2807-4E83-B927-768774418517}" dt="2022-07-24T20:38:47.078" v="122" actId="20577"/>
        <pc:sldMkLst>
          <pc:docMk/>
          <pc:sldMk cId="1428505476" sldId="291"/>
        </pc:sldMkLst>
        <pc:spChg chg="mod">
          <ac:chgData name="Guest User" userId="" providerId="Windows Live" clId="Web-{98FF3C14-2807-4E83-B927-768774418517}" dt="2022-07-24T20:38:47.078" v="122" actId="20577"/>
          <ac:spMkLst>
            <pc:docMk/>
            <pc:sldMk cId="1428505476" sldId="291"/>
            <ac:spMk id="2" creationId="{E2EFEEF2-8721-9933-A258-8755945BD37C}"/>
          </ac:spMkLst>
        </pc:spChg>
      </pc:sldChg>
      <pc:sldChg chg="addSp delSp modSp add replId">
        <pc:chgData name="Guest User" userId="" providerId="Windows Live" clId="Web-{98FF3C14-2807-4E83-B927-768774418517}" dt="2022-07-24T20:41:33.819" v="217" actId="20577"/>
        <pc:sldMkLst>
          <pc:docMk/>
          <pc:sldMk cId="113030407" sldId="293"/>
        </pc:sldMkLst>
        <pc:spChg chg="mod">
          <ac:chgData name="Guest User" userId="" providerId="Windows Live" clId="Web-{98FF3C14-2807-4E83-B927-768774418517}" dt="2022-07-24T20:41:33.819" v="217" actId="20577"/>
          <ac:spMkLst>
            <pc:docMk/>
            <pc:sldMk cId="113030407" sldId="293"/>
            <ac:spMk id="163" creationId="{00000000-0000-0000-0000-000000000000}"/>
          </ac:spMkLst>
        </pc:spChg>
        <pc:picChg chg="del">
          <ac:chgData name="Guest User" userId="" providerId="Windows Live" clId="Web-{98FF3C14-2807-4E83-B927-768774418517}" dt="2022-07-24T20:19:51.359" v="41"/>
          <ac:picMkLst>
            <pc:docMk/>
            <pc:sldMk cId="113030407" sldId="293"/>
            <ac:picMk id="2" creationId="{444A6CDC-3D45-A23E-73B4-D6F8E8DE069C}"/>
          </ac:picMkLst>
        </pc:picChg>
        <pc:picChg chg="add mod">
          <ac:chgData name="Guest User" userId="" providerId="Windows Live" clId="Web-{98FF3C14-2807-4E83-B927-768774418517}" dt="2022-07-24T20:22:48.336" v="81" actId="14100"/>
          <ac:picMkLst>
            <pc:docMk/>
            <pc:sldMk cId="113030407" sldId="293"/>
            <ac:picMk id="3" creationId="{D2BDF5E0-A756-7D43-E8CA-C51AACA9C24B}"/>
          </ac:picMkLst>
        </pc:picChg>
      </pc:sldChg>
      <pc:sldChg chg="add del replId">
        <pc:chgData name="Guest User" userId="" providerId="Windows Live" clId="Web-{98FF3C14-2807-4E83-B927-768774418517}" dt="2022-07-24T20:13:54.765" v="2"/>
        <pc:sldMkLst>
          <pc:docMk/>
          <pc:sldMk cId="3631110307" sldId="293"/>
        </pc:sldMkLst>
      </pc:sldChg>
      <pc:sldChg chg="addSp delSp modSp add replId">
        <pc:chgData name="Guest User" userId="" providerId="Windows Live" clId="Web-{98FF3C14-2807-4E83-B927-768774418517}" dt="2022-07-24T20:42:24.665" v="224" actId="1076"/>
        <pc:sldMkLst>
          <pc:docMk/>
          <pc:sldMk cId="1608637104" sldId="294"/>
        </pc:sldMkLst>
        <pc:spChg chg="mod">
          <ac:chgData name="Guest User" userId="" providerId="Windows Live" clId="Web-{98FF3C14-2807-4E83-B927-768774418517}" dt="2022-07-24T20:32:23.219" v="92" actId="20577"/>
          <ac:spMkLst>
            <pc:docMk/>
            <pc:sldMk cId="1608637104" sldId="294"/>
            <ac:spMk id="163" creationId="{00000000-0000-0000-0000-000000000000}"/>
          </ac:spMkLst>
        </pc:spChg>
        <pc:picChg chg="add mod">
          <ac:chgData name="Guest User" userId="" providerId="Windows Live" clId="Web-{98FF3C14-2807-4E83-B927-768774418517}" dt="2022-07-24T20:42:24.665" v="224" actId="1076"/>
          <ac:picMkLst>
            <pc:docMk/>
            <pc:sldMk cId="1608637104" sldId="294"/>
            <ac:picMk id="2" creationId="{F39CB3AB-2C47-620E-3CCB-4BF7F1E55B49}"/>
          </ac:picMkLst>
        </pc:picChg>
        <pc:picChg chg="del">
          <ac:chgData name="Guest User" userId="" providerId="Windows Live" clId="Web-{98FF3C14-2807-4E83-B927-768774418517}" dt="2022-07-24T20:22:57.727" v="83"/>
          <ac:picMkLst>
            <pc:docMk/>
            <pc:sldMk cId="1608637104" sldId="294"/>
            <ac:picMk id="3" creationId="{D2BDF5E0-A756-7D43-E8CA-C51AACA9C24B}"/>
          </ac:picMkLst>
        </pc:picChg>
      </pc:sldChg>
      <pc:sldChg chg="addSp delSp modSp add replId">
        <pc:chgData name="Guest User" userId="" providerId="Windows Live" clId="Web-{98FF3C14-2807-4E83-B927-768774418517}" dt="2022-07-24T20:38:28.218" v="121" actId="1076"/>
        <pc:sldMkLst>
          <pc:docMk/>
          <pc:sldMk cId="453185409" sldId="295"/>
        </pc:sldMkLst>
        <pc:picChg chg="del">
          <ac:chgData name="Guest User" userId="" providerId="Windows Live" clId="Web-{98FF3C14-2807-4E83-B927-768774418517}" dt="2022-07-24T20:36:07.634" v="96"/>
          <ac:picMkLst>
            <pc:docMk/>
            <pc:sldMk cId="453185409" sldId="295"/>
            <ac:picMk id="2" creationId="{F39CB3AB-2C47-620E-3CCB-4BF7F1E55B49}"/>
          </ac:picMkLst>
        </pc:picChg>
        <pc:picChg chg="add del mod">
          <ac:chgData name="Guest User" userId="" providerId="Windows Live" clId="Web-{98FF3C14-2807-4E83-B927-768774418517}" dt="2022-07-24T20:37:14.824" v="108"/>
          <ac:picMkLst>
            <pc:docMk/>
            <pc:sldMk cId="453185409" sldId="295"/>
            <ac:picMk id="3" creationId="{0B179DFA-37AF-75F0-2F23-2E1AC1AFB2EB}"/>
          </ac:picMkLst>
        </pc:picChg>
        <pc:picChg chg="add del mod">
          <ac:chgData name="Guest User" userId="" providerId="Windows Live" clId="Web-{98FF3C14-2807-4E83-B927-768774418517}" dt="2022-07-24T20:38:00.232" v="112"/>
          <ac:picMkLst>
            <pc:docMk/>
            <pc:sldMk cId="453185409" sldId="295"/>
            <ac:picMk id="4" creationId="{6F6A2B0B-9041-B3DE-6AD6-D2B46A4CED61}"/>
          </ac:picMkLst>
        </pc:picChg>
        <pc:picChg chg="add mod modCrop">
          <ac:chgData name="Guest User" userId="" providerId="Windows Live" clId="Web-{98FF3C14-2807-4E83-B927-768774418517}" dt="2022-07-24T20:38:28.218" v="121" actId="1076"/>
          <ac:picMkLst>
            <pc:docMk/>
            <pc:sldMk cId="453185409" sldId="295"/>
            <ac:picMk id="5" creationId="{134BAD31-223B-931A-0E9C-8758D82D8B9A}"/>
          </ac:picMkLst>
        </pc:picChg>
      </pc:sldChg>
      <pc:sldChg chg="addSp delSp modSp add mod replId modShow">
        <pc:chgData name="Guest User" userId="" providerId="Windows Live" clId="Web-{98FF3C14-2807-4E83-B927-768774418517}" dt="2022-07-24T21:04:24.595" v="234" actId="1076"/>
        <pc:sldMkLst>
          <pc:docMk/>
          <pc:sldMk cId="1912982713" sldId="296"/>
        </pc:sldMkLst>
        <pc:picChg chg="add mod modCrop">
          <ac:chgData name="Guest User" userId="" providerId="Windows Live" clId="Web-{98FF3C14-2807-4E83-B927-768774418517}" dt="2022-07-24T21:04:24.595" v="234" actId="1076"/>
          <ac:picMkLst>
            <pc:docMk/>
            <pc:sldMk cId="1912982713" sldId="296"/>
            <ac:picMk id="2" creationId="{EC7AF9F5-A289-99C0-46A3-8BA6A4C7FD6B}"/>
          </ac:picMkLst>
        </pc:picChg>
        <pc:picChg chg="del">
          <ac:chgData name="Guest User" userId="" providerId="Windows Live" clId="Web-{98FF3C14-2807-4E83-B927-768774418517}" dt="2022-07-24T20:42:16.212" v="222"/>
          <ac:picMkLst>
            <pc:docMk/>
            <pc:sldMk cId="1912982713" sldId="296"/>
            <ac:picMk id="5" creationId="{134BAD31-223B-931A-0E9C-8758D82D8B9A}"/>
          </ac:picMkLst>
        </pc:picChg>
      </pc:sldChg>
      <pc:sldChg chg="delSp add replId">
        <pc:chgData name="Guest User" userId="" providerId="Windows Live" clId="Web-{98FF3C14-2807-4E83-B927-768774418517}" dt="2022-07-24T20:42:13.759" v="221"/>
        <pc:sldMkLst>
          <pc:docMk/>
          <pc:sldMk cId="2212132843" sldId="297"/>
        </pc:sldMkLst>
        <pc:picChg chg="del">
          <ac:chgData name="Guest User" userId="" providerId="Windows Live" clId="Web-{98FF3C14-2807-4E83-B927-768774418517}" dt="2022-07-24T20:42:13.759" v="221"/>
          <ac:picMkLst>
            <pc:docMk/>
            <pc:sldMk cId="2212132843" sldId="297"/>
            <ac:picMk id="5" creationId="{134BAD31-223B-931A-0E9C-8758D82D8B9A}"/>
          </ac:picMkLst>
        </pc:picChg>
      </pc:sldChg>
    </pc:docChg>
  </pc:docChgLst>
  <pc:docChgLst>
    <pc:chgData name="Guest User" providerId="Windows Live" clId="Web-{6055036D-352C-49DC-8896-5DB6B07E2150}"/>
    <pc:docChg chg="modSld">
      <pc:chgData name="Guest User" userId="" providerId="Windows Live" clId="Web-{6055036D-352C-49DC-8896-5DB6B07E2150}" dt="2022-08-07T17:21:06.505" v="1"/>
      <pc:docMkLst>
        <pc:docMk/>
      </pc:docMkLst>
      <pc:sldChg chg="modSp">
        <pc:chgData name="Guest User" userId="" providerId="Windows Live" clId="Web-{6055036D-352C-49DC-8896-5DB6B07E2150}" dt="2022-08-07T17:21:06.505" v="1"/>
        <pc:sldMkLst>
          <pc:docMk/>
          <pc:sldMk cId="847088936" sldId="319"/>
        </pc:sldMkLst>
        <pc:picChg chg="mod">
          <ac:chgData name="Guest User" userId="" providerId="Windows Live" clId="Web-{6055036D-352C-49DC-8896-5DB6B07E2150}" dt="2022-08-07T17:21:06.505" v="1"/>
          <ac:picMkLst>
            <pc:docMk/>
            <pc:sldMk cId="847088936" sldId="319"/>
            <ac:picMk id="11" creationId="{1AF3D9D7-5E82-219E-AE5E-622465E12D5F}"/>
          </ac:picMkLst>
        </pc:picChg>
      </pc:sldChg>
    </pc:docChg>
  </pc:docChgLst>
  <pc:docChgLst>
    <pc:chgData name="Ryan Lee" userId="2b9ccfc836dc375b" providerId="Windows Live" clId="Web-{2B597773-A03A-4370-ACE6-A79CB4DCC553}"/>
    <pc:docChg chg="addSld delSld modSld">
      <pc:chgData name="Ryan Lee" userId="2b9ccfc836dc375b" providerId="Windows Live" clId="Web-{2B597773-A03A-4370-ACE6-A79CB4DCC553}" dt="2022-07-26T16:05:25.823" v="342" actId="14100"/>
      <pc:docMkLst>
        <pc:docMk/>
      </pc:docMkLst>
      <pc:sldChg chg="addSp delSp modSp">
        <pc:chgData name="Ryan Lee" userId="2b9ccfc836dc375b" providerId="Windows Live" clId="Web-{2B597773-A03A-4370-ACE6-A79CB4DCC553}" dt="2022-07-25T22:54:16.900" v="210" actId="20577"/>
        <pc:sldMkLst>
          <pc:docMk/>
          <pc:sldMk cId="2659206454" sldId="272"/>
        </pc:sldMkLst>
        <pc:spChg chg="mod">
          <ac:chgData name="Ryan Lee" userId="2b9ccfc836dc375b" providerId="Windows Live" clId="Web-{2B597773-A03A-4370-ACE6-A79CB4DCC553}" dt="2022-07-25T22:40:01.280" v="63" actId="1076"/>
          <ac:spMkLst>
            <pc:docMk/>
            <pc:sldMk cId="2659206454" sldId="272"/>
            <ac:spMk id="14" creationId="{B9E5A80B-2103-6FCC-2B96-C153AF286622}"/>
          </ac:spMkLst>
        </pc:spChg>
        <pc:spChg chg="mod">
          <ac:chgData name="Ryan Lee" userId="2b9ccfc836dc375b" providerId="Windows Live" clId="Web-{2B597773-A03A-4370-ACE6-A79CB4DCC553}" dt="2022-07-25T22:53:54.680" v="203" actId="20577"/>
          <ac:spMkLst>
            <pc:docMk/>
            <pc:sldMk cId="2659206454" sldId="272"/>
            <ac:spMk id="15" creationId="{F62DB014-2C98-C992-D9E6-8AA4686262A7}"/>
          </ac:spMkLst>
        </pc:spChg>
        <pc:spChg chg="mod">
          <ac:chgData name="Ryan Lee" userId="2b9ccfc836dc375b" providerId="Windows Live" clId="Web-{2B597773-A03A-4370-ACE6-A79CB4DCC553}" dt="2022-07-25T22:54:16.900" v="210" actId="20577"/>
          <ac:spMkLst>
            <pc:docMk/>
            <pc:sldMk cId="2659206454" sldId="272"/>
            <ac:spMk id="17" creationId="{F6066C74-7620-B8B2-7C17-B47CBB5B746B}"/>
          </ac:spMkLst>
        </pc:spChg>
        <pc:spChg chg="del mod">
          <ac:chgData name="Ryan Lee" userId="2b9ccfc836dc375b" providerId="Windows Live" clId="Web-{2B597773-A03A-4370-ACE6-A79CB4DCC553}" dt="2022-07-25T22:53:56.790" v="204"/>
          <ac:spMkLst>
            <pc:docMk/>
            <pc:sldMk cId="2659206454" sldId="272"/>
            <ac:spMk id="20" creationId="{A1293C5C-D787-52E7-071C-4D99284FDFB9}"/>
          </ac:spMkLst>
        </pc:spChg>
        <pc:picChg chg="del">
          <ac:chgData name="Ryan Lee" userId="2b9ccfc836dc375b" providerId="Windows Live" clId="Web-{2B597773-A03A-4370-ACE6-A79CB4DCC553}" dt="2022-07-25T22:38:42.247" v="41"/>
          <ac:picMkLst>
            <pc:docMk/>
            <pc:sldMk cId="2659206454" sldId="272"/>
            <ac:picMk id="2" creationId="{C261ECCD-8514-3794-40BE-A259BD6F090C}"/>
          </ac:picMkLst>
        </pc:picChg>
        <pc:picChg chg="add mod ord">
          <ac:chgData name="Ryan Lee" userId="2b9ccfc836dc375b" providerId="Windows Live" clId="Web-{2B597773-A03A-4370-ACE6-A79CB4DCC553}" dt="2022-07-25T22:39:00.919" v="48" actId="14100"/>
          <ac:picMkLst>
            <pc:docMk/>
            <pc:sldMk cId="2659206454" sldId="272"/>
            <ac:picMk id="13" creationId="{6A6DF59A-9137-8A19-4433-B989CA3A51CA}"/>
          </ac:picMkLst>
        </pc:picChg>
      </pc:sldChg>
      <pc:sldChg chg="modSp">
        <pc:chgData name="Ryan Lee" userId="2b9ccfc836dc375b" providerId="Windows Live" clId="Web-{2B597773-A03A-4370-ACE6-A79CB4DCC553}" dt="2022-07-25T23:08:02.830" v="242" actId="1076"/>
        <pc:sldMkLst>
          <pc:docMk/>
          <pc:sldMk cId="1428505476" sldId="291"/>
        </pc:sldMkLst>
        <pc:spChg chg="mod">
          <ac:chgData name="Ryan Lee" userId="2b9ccfc836dc375b" providerId="Windows Live" clId="Web-{2B597773-A03A-4370-ACE6-A79CB4DCC553}" dt="2022-07-25T23:08:02.830" v="242" actId="1076"/>
          <ac:spMkLst>
            <pc:docMk/>
            <pc:sldMk cId="1428505476" sldId="291"/>
            <ac:spMk id="26" creationId="{4ADAA44C-5281-3570-938D-7FD27F531DF7}"/>
          </ac:spMkLst>
        </pc:spChg>
      </pc:sldChg>
      <pc:sldChg chg="modSp">
        <pc:chgData name="Ryan Lee" userId="2b9ccfc836dc375b" providerId="Windows Live" clId="Web-{2B597773-A03A-4370-ACE6-A79CB4DCC553}" dt="2022-07-25T21:49:14.232" v="8" actId="1076"/>
        <pc:sldMkLst>
          <pc:docMk/>
          <pc:sldMk cId="1694114264" sldId="303"/>
        </pc:sldMkLst>
        <pc:spChg chg="mod">
          <ac:chgData name="Ryan Lee" userId="2b9ccfc836dc375b" providerId="Windows Live" clId="Web-{2B597773-A03A-4370-ACE6-A79CB4DCC553}" dt="2022-07-25T21:49:14.232" v="8" actId="1076"/>
          <ac:spMkLst>
            <pc:docMk/>
            <pc:sldMk cId="1694114264" sldId="303"/>
            <ac:spMk id="5" creationId="{F6F0CD73-FF82-183D-A5CD-6CD2B821A257}"/>
          </ac:spMkLst>
        </pc:spChg>
      </pc:sldChg>
      <pc:sldChg chg="modSp">
        <pc:chgData name="Ryan Lee" userId="2b9ccfc836dc375b" providerId="Windows Live" clId="Web-{2B597773-A03A-4370-ACE6-A79CB4DCC553}" dt="2022-07-26T15:44:41.738" v="301" actId="20577"/>
        <pc:sldMkLst>
          <pc:docMk/>
          <pc:sldMk cId="2260928994" sldId="304"/>
        </pc:sldMkLst>
        <pc:spChg chg="mod">
          <ac:chgData name="Ryan Lee" userId="2b9ccfc836dc375b" providerId="Windows Live" clId="Web-{2B597773-A03A-4370-ACE6-A79CB4DCC553}" dt="2022-07-25T23:30:46.029" v="253" actId="14100"/>
          <ac:spMkLst>
            <pc:docMk/>
            <pc:sldMk cId="2260928994" sldId="304"/>
            <ac:spMk id="17" creationId="{EA3560DB-344D-F149-FA1F-A298714148B5}"/>
          </ac:spMkLst>
        </pc:spChg>
        <pc:spChg chg="mod">
          <ac:chgData name="Ryan Lee" userId="2b9ccfc836dc375b" providerId="Windows Live" clId="Web-{2B597773-A03A-4370-ACE6-A79CB4DCC553}" dt="2022-07-26T15:44:41.738" v="301" actId="20577"/>
          <ac:spMkLst>
            <pc:docMk/>
            <pc:sldMk cId="2260928994" sldId="304"/>
            <ac:spMk id="18" creationId="{9CEF166F-0425-0B86-D089-6933F58DF333}"/>
          </ac:spMkLst>
        </pc:spChg>
      </pc:sldChg>
      <pc:sldChg chg="modSp">
        <pc:chgData name="Ryan Lee" userId="2b9ccfc836dc375b" providerId="Windows Live" clId="Web-{2B597773-A03A-4370-ACE6-A79CB4DCC553}" dt="2022-07-26T15:45:10.661" v="304" actId="20577"/>
        <pc:sldMkLst>
          <pc:docMk/>
          <pc:sldMk cId="2125046126" sldId="306"/>
        </pc:sldMkLst>
        <pc:spChg chg="mod">
          <ac:chgData name="Ryan Lee" userId="2b9ccfc836dc375b" providerId="Windows Live" clId="Web-{2B597773-A03A-4370-ACE6-A79CB4DCC553}" dt="2022-07-25T21:46:40.181" v="6" actId="1076"/>
          <ac:spMkLst>
            <pc:docMk/>
            <pc:sldMk cId="2125046126" sldId="306"/>
            <ac:spMk id="11" creationId="{A98BD5AB-7568-D3F1-B93A-FC1F0A3D9DF5}"/>
          </ac:spMkLst>
        </pc:spChg>
        <pc:spChg chg="mod">
          <ac:chgData name="Ryan Lee" userId="2b9ccfc836dc375b" providerId="Windows Live" clId="Web-{2B597773-A03A-4370-ACE6-A79CB4DCC553}" dt="2022-07-25T23:16:17.188" v="245" actId="1076"/>
          <ac:spMkLst>
            <pc:docMk/>
            <pc:sldMk cId="2125046126" sldId="306"/>
            <ac:spMk id="17" creationId="{B41A1067-06DE-FCB6-25C1-5974F3C9C0B8}"/>
          </ac:spMkLst>
        </pc:spChg>
        <pc:spChg chg="mod">
          <ac:chgData name="Ryan Lee" userId="2b9ccfc836dc375b" providerId="Windows Live" clId="Web-{2B597773-A03A-4370-ACE6-A79CB4DCC553}" dt="2022-07-26T15:45:10.661" v="304" actId="20577"/>
          <ac:spMkLst>
            <pc:docMk/>
            <pc:sldMk cId="2125046126" sldId="306"/>
            <ac:spMk id="19" creationId="{065D313E-315F-B29F-89D2-098DC211DB79}"/>
          </ac:spMkLst>
        </pc:spChg>
        <pc:picChg chg="mod">
          <ac:chgData name="Ryan Lee" userId="2b9ccfc836dc375b" providerId="Windows Live" clId="Web-{2B597773-A03A-4370-ACE6-A79CB4DCC553}" dt="2022-07-25T21:46:35.868" v="5" actId="14100"/>
          <ac:picMkLst>
            <pc:docMk/>
            <pc:sldMk cId="2125046126" sldId="306"/>
            <ac:picMk id="4" creationId="{3C087B07-76CD-4DBE-B13F-A7A3DC908718}"/>
          </ac:picMkLst>
        </pc:picChg>
        <pc:cxnChg chg="mod">
          <ac:chgData name="Ryan Lee" userId="2b9ccfc836dc375b" providerId="Windows Live" clId="Web-{2B597773-A03A-4370-ACE6-A79CB4DCC553}" dt="2022-07-25T21:46:43.790" v="7" actId="14100"/>
          <ac:cxnSpMkLst>
            <pc:docMk/>
            <pc:sldMk cId="2125046126" sldId="306"/>
            <ac:cxnSpMk id="13" creationId="{AE5DA353-C227-372F-0F68-0ED59659A1FA}"/>
          </ac:cxnSpMkLst>
        </pc:cxnChg>
      </pc:sldChg>
      <pc:sldChg chg="modSp">
        <pc:chgData name="Ryan Lee" userId="2b9ccfc836dc375b" providerId="Windows Live" clId="Web-{2B597773-A03A-4370-ACE6-A79CB4DCC553}" dt="2022-07-25T23:16:40.439" v="250" actId="1076"/>
        <pc:sldMkLst>
          <pc:docMk/>
          <pc:sldMk cId="2252722650" sldId="307"/>
        </pc:sldMkLst>
        <pc:spChg chg="mod">
          <ac:chgData name="Ryan Lee" userId="2b9ccfc836dc375b" providerId="Windows Live" clId="Web-{2B597773-A03A-4370-ACE6-A79CB4DCC553}" dt="2022-07-25T23:16:40.439" v="250" actId="1076"/>
          <ac:spMkLst>
            <pc:docMk/>
            <pc:sldMk cId="2252722650" sldId="307"/>
            <ac:spMk id="17" creationId="{A1BD9721-CF50-EF57-40D0-826EE5ED9016}"/>
          </ac:spMkLst>
        </pc:spChg>
        <pc:spChg chg="mod">
          <ac:chgData name="Ryan Lee" userId="2b9ccfc836dc375b" providerId="Windows Live" clId="Web-{2B597773-A03A-4370-ACE6-A79CB4DCC553}" dt="2022-07-25T23:16:32.782" v="249" actId="1076"/>
          <ac:spMkLst>
            <pc:docMk/>
            <pc:sldMk cId="2252722650" sldId="307"/>
            <ac:spMk id="19" creationId="{C9437BE7-0AEA-D74E-72F7-FB18B15D9408}"/>
          </ac:spMkLst>
        </pc:spChg>
      </pc:sldChg>
      <pc:sldChg chg="modSp">
        <pc:chgData name="Ryan Lee" userId="2b9ccfc836dc375b" providerId="Windows Live" clId="Web-{2B597773-A03A-4370-ACE6-A79CB4DCC553}" dt="2022-07-26T15:56:17.744" v="339"/>
        <pc:sldMkLst>
          <pc:docMk/>
          <pc:sldMk cId="3314017903" sldId="311"/>
        </pc:sldMkLst>
        <pc:graphicFrameChg chg="mod modGraphic">
          <ac:chgData name="Ryan Lee" userId="2b9ccfc836dc375b" providerId="Windows Live" clId="Web-{2B597773-A03A-4370-ACE6-A79CB4DCC553}" dt="2022-07-26T15:56:17.744" v="339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modSp">
        <pc:chgData name="Ryan Lee" userId="2b9ccfc836dc375b" providerId="Windows Live" clId="Web-{2B597773-A03A-4370-ACE6-A79CB4DCC553}" dt="2022-07-26T15:52:35.487" v="311" actId="20577"/>
        <pc:sldMkLst>
          <pc:docMk/>
          <pc:sldMk cId="2485248343" sldId="314"/>
        </pc:sldMkLst>
        <pc:spChg chg="mod">
          <ac:chgData name="Ryan Lee" userId="2b9ccfc836dc375b" providerId="Windows Live" clId="Web-{2B597773-A03A-4370-ACE6-A79CB4DCC553}" dt="2022-07-26T15:52:09.486" v="305" actId="20577"/>
          <ac:spMkLst>
            <pc:docMk/>
            <pc:sldMk cId="2485248343" sldId="314"/>
            <ac:spMk id="4" creationId="{5C83EE87-938B-96B7-3C80-A455A76BE763}"/>
          </ac:spMkLst>
        </pc:spChg>
        <pc:spChg chg="mod">
          <ac:chgData name="Ryan Lee" userId="2b9ccfc836dc375b" providerId="Windows Live" clId="Web-{2B597773-A03A-4370-ACE6-A79CB4DCC553}" dt="2022-07-26T15:52:15.299" v="306" actId="20577"/>
          <ac:spMkLst>
            <pc:docMk/>
            <pc:sldMk cId="2485248343" sldId="314"/>
            <ac:spMk id="6" creationId="{7E78D88B-6FB2-92EE-A1D4-B29336559343}"/>
          </ac:spMkLst>
        </pc:spChg>
        <pc:spChg chg="mod">
          <ac:chgData name="Ryan Lee" userId="2b9ccfc836dc375b" providerId="Windows Live" clId="Web-{2B597773-A03A-4370-ACE6-A79CB4DCC553}" dt="2022-07-26T15:52:32.471" v="308" actId="20577"/>
          <ac:spMkLst>
            <pc:docMk/>
            <pc:sldMk cId="2485248343" sldId="314"/>
            <ac:spMk id="8" creationId="{F57A7709-291A-37F9-1070-6BD1A13159CD}"/>
          </ac:spMkLst>
        </pc:spChg>
        <pc:spChg chg="mod">
          <ac:chgData name="Ryan Lee" userId="2b9ccfc836dc375b" providerId="Windows Live" clId="Web-{2B597773-A03A-4370-ACE6-A79CB4DCC553}" dt="2022-07-26T15:52:35.487" v="311" actId="20577"/>
          <ac:spMkLst>
            <pc:docMk/>
            <pc:sldMk cId="2485248343" sldId="314"/>
            <ac:spMk id="13" creationId="{05A38F04-C132-D896-F3F1-5A02388CE82E}"/>
          </ac:spMkLst>
        </pc:spChg>
        <pc:spChg chg="mod">
          <ac:chgData name="Ryan Lee" userId="2b9ccfc836dc375b" providerId="Windows Live" clId="Web-{2B597773-A03A-4370-ACE6-A79CB4DCC553}" dt="2022-07-25T23:31:10.608" v="258" actId="1076"/>
          <ac:spMkLst>
            <pc:docMk/>
            <pc:sldMk cId="2485248343" sldId="314"/>
            <ac:spMk id="15" creationId="{6471F718-4319-2CB8-C8C6-C8223CA4B509}"/>
          </ac:spMkLst>
        </pc:spChg>
      </pc:sldChg>
      <pc:sldChg chg="modSp">
        <pc:chgData name="Ryan Lee" userId="2b9ccfc836dc375b" providerId="Windows Live" clId="Web-{2B597773-A03A-4370-ACE6-A79CB4DCC553}" dt="2022-07-26T15:56:08.494" v="323" actId="20577"/>
        <pc:sldMkLst>
          <pc:docMk/>
          <pc:sldMk cId="1463414236" sldId="315"/>
        </pc:sldMkLst>
        <pc:spChg chg="mod">
          <ac:chgData name="Ryan Lee" userId="2b9ccfc836dc375b" providerId="Windows Live" clId="Web-{2B597773-A03A-4370-ACE6-A79CB4DCC553}" dt="2022-07-26T15:56:01.150" v="321" actId="20577"/>
          <ac:spMkLst>
            <pc:docMk/>
            <pc:sldMk cId="1463414236" sldId="315"/>
            <ac:spMk id="4" creationId="{5C83EE87-938B-96B7-3C80-A455A76BE763}"/>
          </ac:spMkLst>
        </pc:spChg>
        <pc:spChg chg="mod">
          <ac:chgData name="Ryan Lee" userId="2b9ccfc836dc375b" providerId="Windows Live" clId="Web-{2B597773-A03A-4370-ACE6-A79CB4DCC553}" dt="2022-07-26T15:39:31.244" v="287" actId="1076"/>
          <ac:spMkLst>
            <pc:docMk/>
            <pc:sldMk cId="1463414236" sldId="315"/>
            <ac:spMk id="6" creationId="{7E78D88B-6FB2-92EE-A1D4-B29336559343}"/>
          </ac:spMkLst>
        </pc:spChg>
        <pc:spChg chg="mod">
          <ac:chgData name="Ryan Lee" userId="2b9ccfc836dc375b" providerId="Windows Live" clId="Web-{2B597773-A03A-4370-ACE6-A79CB4DCC553}" dt="2022-07-26T15:39:20.212" v="283" actId="1076"/>
          <ac:spMkLst>
            <pc:docMk/>
            <pc:sldMk cId="1463414236" sldId="315"/>
            <ac:spMk id="8" creationId="{F57A7709-291A-37F9-1070-6BD1A13159CD}"/>
          </ac:spMkLst>
        </pc:spChg>
        <pc:spChg chg="mod">
          <ac:chgData name="Ryan Lee" userId="2b9ccfc836dc375b" providerId="Windows Live" clId="Web-{2B597773-A03A-4370-ACE6-A79CB4DCC553}" dt="2022-07-26T15:55:24.102" v="314" actId="20577"/>
          <ac:spMkLst>
            <pc:docMk/>
            <pc:sldMk cId="1463414236" sldId="315"/>
            <ac:spMk id="13" creationId="{05A38F04-C132-D896-F3F1-5A02388CE82E}"/>
          </ac:spMkLst>
        </pc:spChg>
        <pc:spChg chg="mod">
          <ac:chgData name="Ryan Lee" userId="2b9ccfc836dc375b" providerId="Windows Live" clId="Web-{2B597773-A03A-4370-ACE6-A79CB4DCC553}" dt="2022-07-26T15:56:06.181" v="322" actId="14100"/>
          <ac:spMkLst>
            <pc:docMk/>
            <pc:sldMk cId="1463414236" sldId="315"/>
            <ac:spMk id="20" creationId="{08A478A4-45A4-4E42-F7CC-3ED05BCD71DB}"/>
          </ac:spMkLst>
        </pc:spChg>
        <pc:spChg chg="mod">
          <ac:chgData name="Ryan Lee" userId="2b9ccfc836dc375b" providerId="Windows Live" clId="Web-{2B597773-A03A-4370-ACE6-A79CB4DCC553}" dt="2022-07-26T15:56:08.494" v="323" actId="20577"/>
          <ac:spMkLst>
            <pc:docMk/>
            <pc:sldMk cId="1463414236" sldId="315"/>
            <ac:spMk id="24" creationId="{A6E55AD0-506C-AB98-4E9B-F0F0BEDF9B7A}"/>
          </ac:spMkLst>
        </pc:spChg>
        <pc:spChg chg="mod">
          <ac:chgData name="Ryan Lee" userId="2b9ccfc836dc375b" providerId="Windows Live" clId="Web-{2B597773-A03A-4370-ACE6-A79CB4DCC553}" dt="2022-07-26T15:39:05.727" v="278" actId="1076"/>
          <ac:spMkLst>
            <pc:docMk/>
            <pc:sldMk cId="1463414236" sldId="315"/>
            <ac:spMk id="26" creationId="{F27AB80D-90B3-ABF1-B5D8-649E0BE96300}"/>
          </ac:spMkLst>
        </pc:spChg>
        <pc:spChg chg="mod">
          <ac:chgData name="Ryan Lee" userId="2b9ccfc836dc375b" providerId="Windows Live" clId="Web-{2B597773-A03A-4370-ACE6-A79CB4DCC553}" dt="2022-07-26T15:39:05.743" v="280" actId="1076"/>
          <ac:spMkLst>
            <pc:docMk/>
            <pc:sldMk cId="1463414236" sldId="315"/>
            <ac:spMk id="30" creationId="{C33A315F-70E2-A3E0-FCB7-D3A7A54A72B4}"/>
          </ac:spMkLst>
        </pc:spChg>
        <pc:picChg chg="mod">
          <ac:chgData name="Ryan Lee" userId="2b9ccfc836dc375b" providerId="Windows Live" clId="Web-{2B597773-A03A-4370-ACE6-A79CB4DCC553}" dt="2022-07-26T15:38:37.070" v="273" actId="1076"/>
          <ac:picMkLst>
            <pc:docMk/>
            <pc:sldMk cId="1463414236" sldId="315"/>
            <ac:picMk id="14" creationId="{A7FE55DE-D3D9-676A-9DED-371852646828}"/>
          </ac:picMkLst>
        </pc:picChg>
        <pc:picChg chg="mod">
          <ac:chgData name="Ryan Lee" userId="2b9ccfc836dc375b" providerId="Windows Live" clId="Web-{2B597773-A03A-4370-ACE6-A79CB4DCC553}" dt="2022-07-26T15:38:39.711" v="274" actId="1076"/>
          <ac:picMkLst>
            <pc:docMk/>
            <pc:sldMk cId="1463414236" sldId="315"/>
            <ac:picMk id="16" creationId="{9C30E1D9-5DB2-C6F6-D95D-4DD1FE2501E7}"/>
          </ac:picMkLst>
        </pc:picChg>
        <pc:cxnChg chg="mod">
          <ac:chgData name="Ryan Lee" userId="2b9ccfc836dc375b" providerId="Windows Live" clId="Web-{2B597773-A03A-4370-ACE6-A79CB4DCC553}" dt="2022-07-26T15:38:57.227" v="276" actId="1076"/>
          <ac:cxnSpMkLst>
            <pc:docMk/>
            <pc:sldMk cId="1463414236" sldId="315"/>
            <ac:cxnSpMk id="22" creationId="{4CC0C8E3-527A-419E-F73C-666621F71E5E}"/>
          </ac:cxnSpMkLst>
        </pc:cxnChg>
        <pc:cxnChg chg="mod">
          <ac:chgData name="Ryan Lee" userId="2b9ccfc836dc375b" providerId="Windows Live" clId="Web-{2B597773-A03A-4370-ACE6-A79CB4DCC553}" dt="2022-07-26T15:39:05.743" v="279" actId="1076"/>
          <ac:cxnSpMkLst>
            <pc:docMk/>
            <pc:sldMk cId="1463414236" sldId="315"/>
            <ac:cxnSpMk id="28" creationId="{7368A7B2-8E76-4865-9919-EAFAEFC5D556}"/>
          </ac:cxnSpMkLst>
        </pc:cxnChg>
      </pc:sldChg>
      <pc:sldChg chg="del">
        <pc:chgData name="Ryan Lee" userId="2b9ccfc836dc375b" providerId="Windows Live" clId="Web-{2B597773-A03A-4370-ACE6-A79CB4DCC553}" dt="2022-07-25T22:34:38.068" v="36"/>
        <pc:sldMkLst>
          <pc:docMk/>
          <pc:sldMk cId="1677270717" sldId="316"/>
        </pc:sldMkLst>
      </pc:sldChg>
      <pc:sldChg chg="modSp">
        <pc:chgData name="Ryan Lee" userId="2b9ccfc836dc375b" providerId="Windows Live" clId="Web-{2B597773-A03A-4370-ACE6-A79CB4DCC553}" dt="2022-07-25T21:17:48.212" v="4" actId="20577"/>
        <pc:sldMkLst>
          <pc:docMk/>
          <pc:sldMk cId="1861025026" sldId="317"/>
        </pc:sldMkLst>
        <pc:spChg chg="mod">
          <ac:chgData name="Ryan Lee" userId="2b9ccfc836dc375b" providerId="Windows Live" clId="Web-{2B597773-A03A-4370-ACE6-A79CB4DCC553}" dt="2022-07-25T21:17:48.212" v="4" actId="20577"/>
          <ac:spMkLst>
            <pc:docMk/>
            <pc:sldMk cId="1861025026" sldId="317"/>
            <ac:spMk id="3" creationId="{34613A11-8720-6C80-EFCA-92AE587D5AF8}"/>
          </ac:spMkLst>
        </pc:spChg>
      </pc:sldChg>
      <pc:sldChg chg="addSp modSp">
        <pc:chgData name="Ryan Lee" userId="2b9ccfc836dc375b" providerId="Windows Live" clId="Web-{2B597773-A03A-4370-ACE6-A79CB4DCC553}" dt="2022-07-25T22:32:11.563" v="34" actId="1076"/>
        <pc:sldMkLst>
          <pc:docMk/>
          <pc:sldMk cId="847088936" sldId="319"/>
        </pc:sldMkLst>
        <pc:spChg chg="mod">
          <ac:chgData name="Ryan Lee" userId="2b9ccfc836dc375b" providerId="Windows Live" clId="Web-{2B597773-A03A-4370-ACE6-A79CB4DCC553}" dt="2022-07-25T22:31:56.500" v="29" actId="1076"/>
          <ac:spMkLst>
            <pc:docMk/>
            <pc:sldMk cId="847088936" sldId="319"/>
            <ac:spMk id="6" creationId="{25CBF85E-B6F0-36A5-F72E-A1BF5DB510DC}"/>
          </ac:spMkLst>
        </pc:spChg>
        <pc:spChg chg="mod">
          <ac:chgData name="Ryan Lee" userId="2b9ccfc836dc375b" providerId="Windows Live" clId="Web-{2B597773-A03A-4370-ACE6-A79CB4DCC553}" dt="2022-07-25T22:32:00.313" v="30" actId="1076"/>
          <ac:spMkLst>
            <pc:docMk/>
            <pc:sldMk cId="847088936" sldId="319"/>
            <ac:spMk id="7" creationId="{97BDB37B-7EE9-87DB-DF1B-DA8DA9FC29D0}"/>
          </ac:spMkLst>
        </pc:spChg>
        <pc:spChg chg="mod">
          <ac:chgData name="Ryan Lee" userId="2b9ccfc836dc375b" providerId="Windows Live" clId="Web-{2B597773-A03A-4370-ACE6-A79CB4DCC553}" dt="2022-07-25T22:31:51.891" v="28" actId="1076"/>
          <ac:spMkLst>
            <pc:docMk/>
            <pc:sldMk cId="847088936" sldId="319"/>
            <ac:spMk id="9" creationId="{2980F5F8-B370-81E3-87A0-5CF609385A15}"/>
          </ac:spMkLst>
        </pc:spChg>
        <pc:picChg chg="mod">
          <ac:chgData name="Ryan Lee" userId="2b9ccfc836dc375b" providerId="Windows Live" clId="Web-{2B597773-A03A-4370-ACE6-A79CB4DCC553}" dt="2022-07-25T22:31:05.843" v="21" actId="1076"/>
          <ac:picMkLst>
            <pc:docMk/>
            <pc:sldMk cId="847088936" sldId="319"/>
            <ac:picMk id="3" creationId="{A956292E-883D-3D2D-DA2B-5D40297E2308}"/>
          </ac:picMkLst>
        </pc:picChg>
        <pc:picChg chg="mod">
          <ac:chgData name="Ryan Lee" userId="2b9ccfc836dc375b" providerId="Windows Live" clId="Web-{2B597773-A03A-4370-ACE6-A79CB4DCC553}" dt="2022-07-25T22:32:07.376" v="32" actId="1076"/>
          <ac:picMkLst>
            <pc:docMk/>
            <pc:sldMk cId="847088936" sldId="319"/>
            <ac:picMk id="4" creationId="{895C761C-C324-51BB-DEC5-0AE8FA35C93D}"/>
          </ac:picMkLst>
        </pc:picChg>
        <pc:picChg chg="mod">
          <ac:chgData name="Ryan Lee" userId="2b9ccfc836dc375b" providerId="Windows Live" clId="Web-{2B597773-A03A-4370-ACE6-A79CB4DCC553}" dt="2022-07-25T22:32:09.516" v="33" actId="1076"/>
          <ac:picMkLst>
            <pc:docMk/>
            <pc:sldMk cId="847088936" sldId="319"/>
            <ac:picMk id="11" creationId="{1AF3D9D7-5E82-219E-AE5E-622465E12D5F}"/>
          </ac:picMkLst>
        </pc:picChg>
        <pc:picChg chg="add mod">
          <ac:chgData name="Ryan Lee" userId="2b9ccfc836dc375b" providerId="Windows Live" clId="Web-{2B597773-A03A-4370-ACE6-A79CB4DCC553}" dt="2022-07-25T22:32:11.563" v="34" actId="1076"/>
          <ac:picMkLst>
            <pc:docMk/>
            <pc:sldMk cId="847088936" sldId="319"/>
            <ac:picMk id="12" creationId="{969A933A-AAA0-C0CF-E0EC-7AD65F3ACE7C}"/>
          </ac:picMkLst>
        </pc:picChg>
      </pc:sldChg>
      <pc:sldChg chg="modSp">
        <pc:chgData name="Ryan Lee" userId="2b9ccfc836dc375b" providerId="Windows Live" clId="Web-{2B597773-A03A-4370-ACE6-A79CB4DCC553}" dt="2022-07-26T16:05:25.823" v="342" actId="14100"/>
        <pc:sldMkLst>
          <pc:docMk/>
          <pc:sldMk cId="904334492" sldId="320"/>
        </pc:sldMkLst>
        <pc:picChg chg="mod">
          <ac:chgData name="Ryan Lee" userId="2b9ccfc836dc375b" providerId="Windows Live" clId="Web-{2B597773-A03A-4370-ACE6-A79CB4DCC553}" dt="2022-07-26T16:05:22.136" v="341" actId="14100"/>
          <ac:picMkLst>
            <pc:docMk/>
            <pc:sldMk cId="904334492" sldId="320"/>
            <ac:picMk id="5" creationId="{D0076CB6-23A1-BDF9-1B49-5F18701AF488}"/>
          </ac:picMkLst>
        </pc:picChg>
        <pc:picChg chg="mod">
          <ac:chgData name="Ryan Lee" userId="2b9ccfc836dc375b" providerId="Windows Live" clId="Web-{2B597773-A03A-4370-ACE6-A79CB4DCC553}" dt="2022-07-26T16:05:25.823" v="342" actId="14100"/>
          <ac:picMkLst>
            <pc:docMk/>
            <pc:sldMk cId="904334492" sldId="320"/>
            <ac:picMk id="8" creationId="{2A24AA56-BCF7-7EEE-6341-A07281BB1110}"/>
          </ac:picMkLst>
        </pc:picChg>
      </pc:sldChg>
      <pc:sldChg chg="new del">
        <pc:chgData name="Ryan Lee" userId="2b9ccfc836dc375b" providerId="Windows Live" clId="Web-{2B597773-A03A-4370-ACE6-A79CB4DCC553}" dt="2022-07-25T22:37:23.713" v="38"/>
        <pc:sldMkLst>
          <pc:docMk/>
          <pc:sldMk cId="2402101445" sldId="321"/>
        </pc:sldMkLst>
      </pc:sldChg>
      <pc:sldChg chg="addSp delSp modSp add replId">
        <pc:chgData name="Ryan Lee" userId="2b9ccfc836dc375b" providerId="Windows Live" clId="Web-{2B597773-A03A-4370-ACE6-A79CB4DCC553}" dt="2022-07-25T23:01:28.021" v="241" actId="20577"/>
        <pc:sldMkLst>
          <pc:docMk/>
          <pc:sldMk cId="4265182401" sldId="321"/>
        </pc:sldMkLst>
        <pc:spChg chg="mod">
          <ac:chgData name="Ryan Lee" userId="2b9ccfc836dc375b" providerId="Windows Live" clId="Web-{2B597773-A03A-4370-ACE6-A79CB4DCC553}" dt="2022-07-25T22:43:00.004" v="81" actId="20577"/>
          <ac:spMkLst>
            <pc:docMk/>
            <pc:sldMk cId="4265182401" sldId="321"/>
            <ac:spMk id="14" creationId="{B9E5A80B-2103-6FCC-2B96-C153AF286622}"/>
          </ac:spMkLst>
        </pc:spChg>
        <pc:spChg chg="mod">
          <ac:chgData name="Ryan Lee" userId="2b9ccfc836dc375b" providerId="Windows Live" clId="Web-{2B597773-A03A-4370-ACE6-A79CB4DCC553}" dt="2022-07-25T22:43:08.005" v="83" actId="1076"/>
          <ac:spMkLst>
            <pc:docMk/>
            <pc:sldMk cId="4265182401" sldId="321"/>
            <ac:spMk id="15" creationId="{F62DB014-2C98-C992-D9E6-8AA4686262A7}"/>
          </ac:spMkLst>
        </pc:spChg>
        <pc:spChg chg="mod">
          <ac:chgData name="Ryan Lee" userId="2b9ccfc836dc375b" providerId="Windows Live" clId="Web-{2B597773-A03A-4370-ACE6-A79CB4DCC553}" dt="2022-07-25T23:01:28.021" v="241" actId="20577"/>
          <ac:spMkLst>
            <pc:docMk/>
            <pc:sldMk cId="4265182401" sldId="321"/>
            <ac:spMk id="17" creationId="{F6066C74-7620-B8B2-7C17-B47CBB5B746B}"/>
          </ac:spMkLst>
        </pc:spChg>
        <pc:spChg chg="del mod">
          <ac:chgData name="Ryan Lee" userId="2b9ccfc836dc375b" providerId="Windows Live" clId="Web-{2B597773-A03A-4370-ACE6-A79CB4DCC553}" dt="2022-07-25T22:50:43.597" v="163"/>
          <ac:spMkLst>
            <pc:docMk/>
            <pc:sldMk cId="4265182401" sldId="321"/>
            <ac:spMk id="20" creationId="{A1293C5C-D787-52E7-071C-4D99284FDFB9}"/>
          </ac:spMkLst>
        </pc:spChg>
        <pc:spChg chg="mod">
          <ac:chgData name="Ryan Lee" userId="2b9ccfc836dc375b" providerId="Windows Live" clId="Web-{2B597773-A03A-4370-ACE6-A79CB4DCC553}" dt="2022-07-25T22:52:36.334" v="193" actId="1076"/>
          <ac:spMkLst>
            <pc:docMk/>
            <pc:sldMk cId="4265182401" sldId="321"/>
            <ac:spMk id="163" creationId="{00000000-0000-0000-0000-000000000000}"/>
          </ac:spMkLst>
        </pc:spChg>
        <pc:graphicFrameChg chg="add mod modGraphic">
          <ac:chgData name="Ryan Lee" userId="2b9ccfc836dc375b" providerId="Windows Live" clId="Web-{2B597773-A03A-4370-ACE6-A79CB4DCC553}" dt="2022-07-25T22:53:01.038" v="200"/>
          <ac:graphicFrameMkLst>
            <pc:docMk/>
            <pc:sldMk cId="4265182401" sldId="321"/>
            <ac:graphicFrameMk id="16" creationId="{209E934C-8FD4-598D-535D-7CB556046480}"/>
          </ac:graphicFrameMkLst>
        </pc:graphicFrameChg>
        <pc:picChg chg="del">
          <ac:chgData name="Ryan Lee" userId="2b9ccfc836dc375b" providerId="Windows Live" clId="Web-{2B597773-A03A-4370-ACE6-A79CB4DCC553}" dt="2022-07-25T22:41:35.955" v="73"/>
          <ac:picMkLst>
            <pc:docMk/>
            <pc:sldMk cId="4265182401" sldId="321"/>
            <ac:picMk id="2" creationId="{C261ECCD-8514-3794-40BE-A259BD6F090C}"/>
          </ac:picMkLst>
        </pc:picChg>
        <pc:picChg chg="add mod ord modCrop">
          <ac:chgData name="Ryan Lee" userId="2b9ccfc836dc375b" providerId="Windows Live" clId="Web-{2B597773-A03A-4370-ACE6-A79CB4DCC553}" dt="2022-07-25T22:52:52.444" v="197" actId="14100"/>
          <ac:picMkLst>
            <pc:docMk/>
            <pc:sldMk cId="4265182401" sldId="321"/>
            <ac:picMk id="13" creationId="{4CEE61C7-9472-FD89-CACA-36A2A08F32A5}"/>
          </ac:picMkLst>
        </pc:picChg>
      </pc:sldChg>
    </pc:docChg>
  </pc:docChgLst>
  <pc:docChgLst>
    <pc:chgData name="Guest User" providerId="Windows Live" clId="Web-{3632B638-42A5-4A20-BCCA-CE021A97F632}"/>
    <pc:docChg chg="addSld modSld">
      <pc:chgData name="Guest User" userId="" providerId="Windows Live" clId="Web-{3632B638-42A5-4A20-BCCA-CE021A97F632}" dt="2022-07-23T23:37:36.912" v="38" actId="20577"/>
      <pc:docMkLst>
        <pc:docMk/>
      </pc:docMkLst>
      <pc:sldChg chg="modSp">
        <pc:chgData name="Guest User" userId="" providerId="Windows Live" clId="Web-{3632B638-42A5-4A20-BCCA-CE021A97F632}" dt="2022-07-23T23:33:38.045" v="1" actId="20577"/>
        <pc:sldMkLst>
          <pc:docMk/>
          <pc:sldMk cId="0" sldId="259"/>
        </pc:sldMkLst>
        <pc:spChg chg="mod">
          <ac:chgData name="Guest User" userId="" providerId="Windows Live" clId="Web-{3632B638-42A5-4A20-BCCA-CE021A97F632}" dt="2022-07-23T23:33:38.045" v="1" actId="20577"/>
          <ac:spMkLst>
            <pc:docMk/>
            <pc:sldMk cId="0" sldId="259"/>
            <ac:spMk id="131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5:30.001" v="11" actId="20577"/>
        <pc:sldMkLst>
          <pc:docMk/>
          <pc:sldMk cId="3908581025" sldId="265"/>
        </pc:sldMkLst>
        <pc:spChg chg="mod">
          <ac:chgData name="Guest User" userId="" providerId="Windows Live" clId="Web-{3632B638-42A5-4A20-BCCA-CE021A97F632}" dt="2022-07-23T23:35:30.001" v="11" actId="20577"/>
          <ac:spMkLst>
            <pc:docMk/>
            <pc:sldMk cId="3908581025" sldId="265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00.236" v="16" actId="1076"/>
        <pc:sldMkLst>
          <pc:docMk/>
          <pc:sldMk cId="4090475167" sldId="266"/>
        </pc:sldMkLst>
        <pc:spChg chg="mod">
          <ac:chgData name="Guest User" userId="" providerId="Windows Live" clId="Web-{3632B638-42A5-4A20-BCCA-CE021A97F632}" dt="2022-07-23T23:36:00.236" v="16" actId="1076"/>
          <ac:spMkLst>
            <pc:docMk/>
            <pc:sldMk cId="4090475167" sldId="266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15.456" v="17" actId="20577"/>
        <pc:sldMkLst>
          <pc:docMk/>
          <pc:sldMk cId="2797786230" sldId="267"/>
        </pc:sldMkLst>
        <pc:spChg chg="mod">
          <ac:chgData name="Guest User" userId="" providerId="Windows Live" clId="Web-{3632B638-42A5-4A20-BCCA-CE021A97F632}" dt="2022-07-23T23:36:15.456" v="17" actId="20577"/>
          <ac:spMkLst>
            <pc:docMk/>
            <pc:sldMk cId="2797786230" sldId="267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21.675" v="18" actId="20577"/>
        <pc:sldMkLst>
          <pc:docMk/>
          <pc:sldMk cId="3891260924" sldId="268"/>
        </pc:sldMkLst>
        <pc:spChg chg="mod">
          <ac:chgData name="Guest User" userId="" providerId="Windows Live" clId="Web-{3632B638-42A5-4A20-BCCA-CE021A97F632}" dt="2022-07-23T23:36:21.675" v="18" actId="20577"/>
          <ac:spMkLst>
            <pc:docMk/>
            <pc:sldMk cId="3891260924" sldId="268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33.722" v="19" actId="20577"/>
        <pc:sldMkLst>
          <pc:docMk/>
          <pc:sldMk cId="1411361877" sldId="269"/>
        </pc:sldMkLst>
        <pc:spChg chg="mod">
          <ac:chgData name="Guest User" userId="" providerId="Windows Live" clId="Web-{3632B638-42A5-4A20-BCCA-CE021A97F632}" dt="2022-07-23T23:36:33.722" v="19" actId="20577"/>
          <ac:spMkLst>
            <pc:docMk/>
            <pc:sldMk cId="1411361877" sldId="269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39.363" v="20" actId="20577"/>
        <pc:sldMkLst>
          <pc:docMk/>
          <pc:sldMk cId="311969044" sldId="270"/>
        </pc:sldMkLst>
        <pc:spChg chg="mod">
          <ac:chgData name="Guest User" userId="" providerId="Windows Live" clId="Web-{3632B638-42A5-4A20-BCCA-CE021A97F632}" dt="2022-07-23T23:36:39.363" v="20" actId="20577"/>
          <ac:spMkLst>
            <pc:docMk/>
            <pc:sldMk cId="311969044" sldId="270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45.380" v="21" actId="20577"/>
        <pc:sldMkLst>
          <pc:docMk/>
          <pc:sldMk cId="1467736933" sldId="271"/>
        </pc:sldMkLst>
        <pc:spChg chg="mod">
          <ac:chgData name="Guest User" userId="" providerId="Windows Live" clId="Web-{3632B638-42A5-4A20-BCCA-CE021A97F632}" dt="2022-07-23T23:36:45.380" v="21" actId="20577"/>
          <ac:spMkLst>
            <pc:docMk/>
            <pc:sldMk cId="1467736933" sldId="271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50.755" v="22" actId="20577"/>
        <pc:sldMkLst>
          <pc:docMk/>
          <pc:sldMk cId="2659206454" sldId="272"/>
        </pc:sldMkLst>
        <pc:spChg chg="mod">
          <ac:chgData name="Guest User" userId="" providerId="Windows Live" clId="Web-{3632B638-42A5-4A20-BCCA-CE021A97F632}" dt="2022-07-23T23:36:50.755" v="22" actId="20577"/>
          <ac:spMkLst>
            <pc:docMk/>
            <pc:sldMk cId="2659206454" sldId="272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7:00.568" v="24" actId="20577"/>
        <pc:sldMkLst>
          <pc:docMk/>
          <pc:sldMk cId="2716223156" sldId="273"/>
        </pc:sldMkLst>
        <pc:spChg chg="mod">
          <ac:chgData name="Guest User" userId="" providerId="Windows Live" clId="Web-{3632B638-42A5-4A20-BCCA-CE021A97F632}" dt="2022-07-23T23:37:00.568" v="24" actId="20577"/>
          <ac:spMkLst>
            <pc:docMk/>
            <pc:sldMk cId="2716223156" sldId="273"/>
            <ac:spMk id="2" creationId="{33B653F8-DB10-A539-575A-EB79D69DC2FE}"/>
          </ac:spMkLst>
        </pc:spChg>
      </pc:sldChg>
      <pc:sldChg chg="modSp">
        <pc:chgData name="Guest User" userId="" providerId="Windows Live" clId="Web-{3632B638-42A5-4A20-BCCA-CE021A97F632}" dt="2022-07-23T23:37:11.412" v="25" actId="20577"/>
        <pc:sldMkLst>
          <pc:docMk/>
          <pc:sldMk cId="142814386" sldId="276"/>
        </pc:sldMkLst>
        <pc:spChg chg="mod">
          <ac:chgData name="Guest User" userId="" providerId="Windows Live" clId="Web-{3632B638-42A5-4A20-BCCA-CE021A97F632}" dt="2022-07-23T23:37:11.412" v="25" actId="20577"/>
          <ac:spMkLst>
            <pc:docMk/>
            <pc:sldMk cId="142814386" sldId="276"/>
            <ac:spMk id="2" creationId="{1B4B024F-B80B-40A0-3155-46FD714953D0}"/>
          </ac:spMkLst>
        </pc:spChg>
      </pc:sldChg>
      <pc:sldChg chg="modSp">
        <pc:chgData name="Guest User" userId="" providerId="Windows Live" clId="Web-{3632B638-42A5-4A20-BCCA-CE021A97F632}" dt="2022-07-23T23:36:55.411" v="23" actId="20577"/>
        <pc:sldMkLst>
          <pc:docMk/>
          <pc:sldMk cId="748955118" sldId="277"/>
        </pc:sldMkLst>
        <pc:spChg chg="mod">
          <ac:chgData name="Guest User" userId="" providerId="Windows Live" clId="Web-{3632B638-42A5-4A20-BCCA-CE021A97F632}" dt="2022-07-23T23:36:55.411" v="23" actId="20577"/>
          <ac:spMkLst>
            <pc:docMk/>
            <pc:sldMk cId="748955118" sldId="277"/>
            <ac:spMk id="2" creationId="{E2EFEEF2-8721-9933-A258-8755945BD37C}"/>
          </ac:spMkLst>
        </pc:spChg>
      </pc:sldChg>
      <pc:sldChg chg="modSp">
        <pc:chgData name="Guest User" userId="" providerId="Windows Live" clId="Web-{3632B638-42A5-4A20-BCCA-CE021A97F632}" dt="2022-07-23T23:34:23.124" v="9" actId="1076"/>
        <pc:sldMkLst>
          <pc:docMk/>
          <pc:sldMk cId="2495127005" sldId="278"/>
        </pc:sldMkLst>
        <pc:spChg chg="mod">
          <ac:chgData name="Guest User" userId="" providerId="Windows Live" clId="Web-{3632B638-42A5-4A20-BCCA-CE021A97F632}" dt="2022-07-23T23:34:23.124" v="9" actId="1076"/>
          <ac:spMkLst>
            <pc:docMk/>
            <pc:sldMk cId="2495127005" sldId="278"/>
            <ac:spMk id="131" creationId="{00000000-0000-0000-0000-000000000000}"/>
          </ac:spMkLst>
        </pc:spChg>
        <pc:spChg chg="mod">
          <ac:chgData name="Guest User" userId="" providerId="Windows Live" clId="Web-{3632B638-42A5-4A20-BCCA-CE021A97F632}" dt="2022-07-23T23:34:07.796" v="5" actId="1076"/>
          <ac:spMkLst>
            <pc:docMk/>
            <pc:sldMk cId="2495127005" sldId="278"/>
            <ac:spMk id="132" creationId="{00000000-0000-0000-0000-000000000000}"/>
          </ac:spMkLst>
        </pc:spChg>
        <pc:spChg chg="mod">
          <ac:chgData name="Guest User" userId="" providerId="Windows Live" clId="Web-{3632B638-42A5-4A20-BCCA-CE021A97F632}" dt="2022-07-23T23:34:14.405" v="6" actId="1076"/>
          <ac:spMkLst>
            <pc:docMk/>
            <pc:sldMk cId="2495127005" sldId="278"/>
            <ac:spMk id="133" creationId="{00000000-0000-0000-0000-000000000000}"/>
          </ac:spMkLst>
        </pc:spChg>
        <pc:spChg chg="mod">
          <ac:chgData name="Guest User" userId="" providerId="Windows Live" clId="Web-{3632B638-42A5-4A20-BCCA-CE021A97F632}" dt="2022-07-23T23:34:20.593" v="8" actId="1076"/>
          <ac:spMkLst>
            <pc:docMk/>
            <pc:sldMk cId="2495127005" sldId="278"/>
            <ac:spMk id="134" creationId="{00000000-0000-0000-0000-000000000000}"/>
          </ac:spMkLst>
        </pc:spChg>
        <pc:cxnChg chg="mod">
          <ac:chgData name="Guest User" userId="" providerId="Windows Live" clId="Web-{3632B638-42A5-4A20-BCCA-CE021A97F632}" dt="2022-07-23T23:34:17.343" v="7" actId="1076"/>
          <ac:cxnSpMkLst>
            <pc:docMk/>
            <pc:sldMk cId="2495127005" sldId="278"/>
            <ac:cxnSpMk id="130" creationId="{00000000-0000-0000-0000-000000000000}"/>
          </ac:cxnSpMkLst>
        </pc:cxnChg>
      </pc:sldChg>
      <pc:sldChg chg="modSp">
        <pc:chgData name="Guest User" userId="" providerId="Windows Live" clId="Web-{3632B638-42A5-4A20-BCCA-CE021A97F632}" dt="2022-07-23T23:34:48.531" v="10" actId="20577"/>
        <pc:sldMkLst>
          <pc:docMk/>
          <pc:sldMk cId="2684691922" sldId="283"/>
        </pc:sldMkLst>
        <pc:spChg chg="mod">
          <ac:chgData name="Guest User" userId="" providerId="Windows Live" clId="Web-{3632B638-42A5-4A20-BCCA-CE021A97F632}" dt="2022-07-23T23:34:48.531" v="10" actId="20577"/>
          <ac:spMkLst>
            <pc:docMk/>
            <pc:sldMk cId="2684691922" sldId="283"/>
            <ac:spMk id="164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5:42.173" v="14" actId="1076"/>
        <pc:sldMkLst>
          <pc:docMk/>
          <pc:sldMk cId="3478751638" sldId="284"/>
        </pc:sldMkLst>
        <pc:spChg chg="mod">
          <ac:chgData name="Guest User" userId="" providerId="Windows Live" clId="Web-{3632B638-42A5-4A20-BCCA-CE021A97F632}" dt="2022-07-23T23:35:42.173" v="14" actId="1076"/>
          <ac:spMkLst>
            <pc:docMk/>
            <pc:sldMk cId="3478751638" sldId="284"/>
            <ac:spMk id="163" creationId="{00000000-0000-0000-0000-000000000000}"/>
          </ac:spMkLst>
        </pc:spChg>
      </pc:sldChg>
      <pc:sldChg chg="modSp new">
        <pc:chgData name="Guest User" userId="" providerId="Windows Live" clId="Web-{3632B638-42A5-4A20-BCCA-CE021A97F632}" dt="2022-07-23T23:37:36.912" v="38" actId="20577"/>
        <pc:sldMkLst>
          <pc:docMk/>
          <pc:sldMk cId="1690026244" sldId="285"/>
        </pc:sldMkLst>
        <pc:spChg chg="mod">
          <ac:chgData name="Guest User" userId="" providerId="Windows Live" clId="Web-{3632B638-42A5-4A20-BCCA-CE021A97F632}" dt="2022-07-23T23:37:36.912" v="38" actId="20577"/>
          <ac:spMkLst>
            <pc:docMk/>
            <pc:sldMk cId="1690026244" sldId="285"/>
            <ac:spMk id="2" creationId="{4B352ACA-2725-2BFC-6EE8-ECA5589C280D}"/>
          </ac:spMkLst>
        </pc:spChg>
      </pc:sldChg>
    </pc:docChg>
  </pc:docChgLst>
  <pc:docChgLst>
    <pc:chgData name="Guest User" providerId="Windows Live" clId="Web-{8DA101DE-96EF-4BBB-BE35-1D0B876137BC}"/>
    <pc:docChg chg="modSld">
      <pc:chgData name="Guest User" userId="" providerId="Windows Live" clId="Web-{8DA101DE-96EF-4BBB-BE35-1D0B876137BC}" dt="2022-07-25T19:04:38.328" v="43" actId="1076"/>
      <pc:docMkLst>
        <pc:docMk/>
      </pc:docMkLst>
      <pc:sldChg chg="addSp modSp">
        <pc:chgData name="Guest User" userId="" providerId="Windows Live" clId="Web-{8DA101DE-96EF-4BBB-BE35-1D0B876137BC}" dt="2022-07-25T19:04:38.328" v="43" actId="1076"/>
        <pc:sldMkLst>
          <pc:docMk/>
          <pc:sldMk cId="3478751638" sldId="284"/>
        </pc:sldMkLst>
        <pc:graphicFrameChg chg="mod">
          <ac:chgData name="Guest User" userId="" providerId="Windows Live" clId="Web-{8DA101DE-96EF-4BBB-BE35-1D0B876137BC}" dt="2022-07-25T19:02:15.058" v="4" actId="1076"/>
          <ac:graphicFrameMkLst>
            <pc:docMk/>
            <pc:sldMk cId="3478751638" sldId="284"/>
            <ac:graphicFrameMk id="17" creationId="{3417EF55-BA11-50BB-77E2-6D477AA0A7F5}"/>
          </ac:graphicFrameMkLst>
        </pc:graphicFrameChg>
        <pc:picChg chg="mod">
          <ac:chgData name="Guest User" userId="" providerId="Windows Live" clId="Web-{8DA101DE-96EF-4BBB-BE35-1D0B876137BC}" dt="2022-07-25T19:04:38.328" v="43" actId="1076"/>
          <ac:picMkLst>
            <pc:docMk/>
            <pc:sldMk cId="3478751638" sldId="284"/>
            <ac:picMk id="2" creationId="{E8BC48A0-FD2C-4E17-B103-57E9BE33FB52}"/>
          </ac:picMkLst>
        </pc:picChg>
        <pc:picChg chg="mod">
          <ac:chgData name="Guest User" userId="" providerId="Windows Live" clId="Web-{8DA101DE-96EF-4BBB-BE35-1D0B876137BC}" dt="2022-07-25T19:04:29.906" v="36" actId="14100"/>
          <ac:picMkLst>
            <pc:docMk/>
            <pc:sldMk cId="3478751638" sldId="284"/>
            <ac:picMk id="3" creationId="{8F86792C-E4D7-7B07-7C15-58DDB78691DE}"/>
          </ac:picMkLst>
        </pc:picChg>
        <pc:picChg chg="mod">
          <ac:chgData name="Guest User" userId="" providerId="Windows Live" clId="Web-{8DA101DE-96EF-4BBB-BE35-1D0B876137BC}" dt="2022-07-25T19:04:29.906" v="41" actId="14100"/>
          <ac:picMkLst>
            <pc:docMk/>
            <pc:sldMk cId="3478751638" sldId="284"/>
            <ac:picMk id="13" creationId="{B8578911-036B-83F6-C0B8-956A9D7A45D6}"/>
          </ac:picMkLst>
        </pc:picChg>
        <pc:picChg chg="mod">
          <ac:chgData name="Guest User" userId="" providerId="Windows Live" clId="Web-{8DA101DE-96EF-4BBB-BE35-1D0B876137BC}" dt="2022-07-25T19:04:29.906" v="37" actId="14100"/>
          <ac:picMkLst>
            <pc:docMk/>
            <pc:sldMk cId="3478751638" sldId="284"/>
            <ac:picMk id="14" creationId="{AB641A5A-6903-4290-8BBF-F31970E11E14}"/>
          </ac:picMkLst>
        </pc:picChg>
        <pc:picChg chg="mod">
          <ac:chgData name="Guest User" userId="" providerId="Windows Live" clId="Web-{8DA101DE-96EF-4BBB-BE35-1D0B876137BC}" dt="2022-07-25T19:04:29.906" v="40" actId="14100"/>
          <ac:picMkLst>
            <pc:docMk/>
            <pc:sldMk cId="3478751638" sldId="284"/>
            <ac:picMk id="15" creationId="{53608461-F063-8A0D-E128-EE1062FC01A8}"/>
          </ac:picMkLst>
        </pc:picChg>
        <pc:picChg chg="mod">
          <ac:chgData name="Guest User" userId="" providerId="Windows Live" clId="Web-{8DA101DE-96EF-4BBB-BE35-1D0B876137BC}" dt="2022-07-25T19:04:29.906" v="39" actId="14100"/>
          <ac:picMkLst>
            <pc:docMk/>
            <pc:sldMk cId="3478751638" sldId="284"/>
            <ac:picMk id="16" creationId="{BEBC6C7F-F4CC-0E48-3D0E-D9AC767651B8}"/>
          </ac:picMkLst>
        </pc:picChg>
        <pc:picChg chg="add mod">
          <ac:chgData name="Guest User" userId="" providerId="Windows Live" clId="Web-{8DA101DE-96EF-4BBB-BE35-1D0B876137BC}" dt="2022-07-25T19:04:29.906" v="38" actId="14100"/>
          <ac:picMkLst>
            <pc:docMk/>
            <pc:sldMk cId="3478751638" sldId="284"/>
            <ac:picMk id="18" creationId="{EB05F1C2-A182-B355-475E-6B5CE0A6327A}"/>
          </ac:picMkLst>
        </pc:picChg>
      </pc:sldChg>
    </pc:docChg>
  </pc:docChgLst>
  <pc:docChgLst>
    <pc:chgData name="Ryan Lee" userId="2b9ccfc836dc375b" providerId="Windows Live" clId="Web-{0A32CC61-04E6-4E5C-BC18-39B33A914B00}"/>
    <pc:docChg chg="addSld delSld modSld sldOrd">
      <pc:chgData name="Ryan Lee" userId="2b9ccfc836dc375b" providerId="Windows Live" clId="Web-{0A32CC61-04E6-4E5C-BC18-39B33A914B00}" dt="2022-07-25T17:37:05.814" v="411" actId="1076"/>
      <pc:docMkLst>
        <pc:docMk/>
      </pc:docMkLst>
      <pc:sldChg chg="modSp">
        <pc:chgData name="Ryan Lee" userId="2b9ccfc836dc375b" providerId="Windows Live" clId="Web-{0A32CC61-04E6-4E5C-BC18-39B33A914B00}" dt="2022-07-25T16:27:47.195" v="39" actId="20577"/>
        <pc:sldMkLst>
          <pc:docMk/>
          <pc:sldMk cId="2260928994" sldId="304"/>
        </pc:sldMkLst>
        <pc:spChg chg="mod">
          <ac:chgData name="Ryan Lee" userId="2b9ccfc836dc375b" providerId="Windows Live" clId="Web-{0A32CC61-04E6-4E5C-BC18-39B33A914B00}" dt="2022-07-25T16:27:47.195" v="39" actId="20577"/>
          <ac:spMkLst>
            <pc:docMk/>
            <pc:sldMk cId="2260928994" sldId="304"/>
            <ac:spMk id="18" creationId="{9CEF166F-0425-0B86-D089-6933F58DF333}"/>
          </ac:spMkLst>
        </pc:spChg>
      </pc:sldChg>
      <pc:sldChg chg="del">
        <pc:chgData name="Ryan Lee" userId="2b9ccfc836dc375b" providerId="Windows Live" clId="Web-{0A32CC61-04E6-4E5C-BC18-39B33A914B00}" dt="2022-07-25T15:48:02.404" v="34"/>
        <pc:sldMkLst>
          <pc:docMk/>
          <pc:sldMk cId="1205487922" sldId="309"/>
        </pc:sldMkLst>
      </pc:sldChg>
      <pc:sldChg chg="modSp">
        <pc:chgData name="Ryan Lee" userId="2b9ccfc836dc375b" providerId="Windows Live" clId="Web-{0A32CC61-04E6-4E5C-BC18-39B33A914B00}" dt="2022-07-25T17:06:12.771" v="245"/>
        <pc:sldMkLst>
          <pc:docMk/>
          <pc:sldMk cId="3314017903" sldId="311"/>
        </pc:sldMkLst>
        <pc:graphicFrameChg chg="mod modGraphic">
          <ac:chgData name="Ryan Lee" userId="2b9ccfc836dc375b" providerId="Windows Live" clId="Web-{0A32CC61-04E6-4E5C-BC18-39B33A914B00}" dt="2022-07-25T17:06:12.771" v="245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modSp">
        <pc:chgData name="Ryan Lee" userId="2b9ccfc836dc375b" providerId="Windows Live" clId="Web-{0A32CC61-04E6-4E5C-BC18-39B33A914B00}" dt="2022-07-25T17:17:44.018" v="262" actId="1076"/>
        <pc:sldMkLst>
          <pc:docMk/>
          <pc:sldMk cId="2485248343" sldId="314"/>
        </pc:sldMkLst>
        <pc:spChg chg="mod">
          <ac:chgData name="Ryan Lee" userId="2b9ccfc836dc375b" providerId="Windows Live" clId="Web-{0A32CC61-04E6-4E5C-BC18-39B33A914B00}" dt="2022-07-25T17:04:44.502" v="239" actId="20577"/>
          <ac:spMkLst>
            <pc:docMk/>
            <pc:sldMk cId="2485248343" sldId="314"/>
            <ac:spMk id="2" creationId="{9BB6C253-3BCF-95E3-D0A3-7BBF151D98AD}"/>
          </ac:spMkLst>
        </pc:spChg>
        <pc:spChg chg="mod">
          <ac:chgData name="Ryan Lee" userId="2b9ccfc836dc375b" providerId="Windows Live" clId="Web-{0A32CC61-04E6-4E5C-BC18-39B33A914B00}" dt="2022-07-25T17:17:44.018" v="262" actId="1076"/>
          <ac:spMkLst>
            <pc:docMk/>
            <pc:sldMk cId="2485248343" sldId="314"/>
            <ac:spMk id="4" creationId="{5C83EE87-938B-96B7-3C80-A455A76BE763}"/>
          </ac:spMkLst>
        </pc:spChg>
        <pc:spChg chg="mod">
          <ac:chgData name="Ryan Lee" userId="2b9ccfc836dc375b" providerId="Windows Live" clId="Web-{0A32CC61-04E6-4E5C-BC18-39B33A914B00}" dt="2022-07-25T17:17:35.611" v="260" actId="1076"/>
          <ac:spMkLst>
            <pc:docMk/>
            <pc:sldMk cId="2485248343" sldId="314"/>
            <ac:spMk id="6" creationId="{7E78D88B-6FB2-92EE-A1D4-B29336559343}"/>
          </ac:spMkLst>
        </pc:spChg>
        <pc:spChg chg="mod">
          <ac:chgData name="Ryan Lee" userId="2b9ccfc836dc375b" providerId="Windows Live" clId="Web-{0A32CC61-04E6-4E5C-BC18-39B33A914B00}" dt="2022-07-25T17:17:33.470" v="259" actId="1076"/>
          <ac:spMkLst>
            <pc:docMk/>
            <pc:sldMk cId="2485248343" sldId="314"/>
            <ac:spMk id="8" creationId="{F57A7709-291A-37F9-1070-6BD1A13159CD}"/>
          </ac:spMkLst>
        </pc:spChg>
        <pc:spChg chg="mod">
          <ac:chgData name="Ryan Lee" userId="2b9ccfc836dc375b" providerId="Windows Live" clId="Web-{0A32CC61-04E6-4E5C-BC18-39B33A914B00}" dt="2022-07-25T16:40:42.961" v="65" actId="20577"/>
          <ac:spMkLst>
            <pc:docMk/>
            <pc:sldMk cId="2485248343" sldId="314"/>
            <ac:spMk id="13" creationId="{05A38F04-C132-D896-F3F1-5A02388CE82E}"/>
          </ac:spMkLst>
        </pc:spChg>
      </pc:sldChg>
      <pc:sldChg chg="new del">
        <pc:chgData name="Ryan Lee" userId="2b9ccfc836dc375b" providerId="Windows Live" clId="Web-{0A32CC61-04E6-4E5C-BC18-39B33A914B00}" dt="2022-07-25T15:43:48.489" v="1"/>
        <pc:sldMkLst>
          <pc:docMk/>
          <pc:sldMk cId="1382905210" sldId="315"/>
        </pc:sldMkLst>
      </pc:sldChg>
      <pc:sldChg chg="addSp delSp modSp add ord replId">
        <pc:chgData name="Ryan Lee" userId="2b9ccfc836dc375b" providerId="Windows Live" clId="Web-{0A32CC61-04E6-4E5C-BC18-39B33A914B00}" dt="2022-07-25T17:37:05.814" v="411" actId="1076"/>
        <pc:sldMkLst>
          <pc:docMk/>
          <pc:sldMk cId="1463414236" sldId="315"/>
        </pc:sldMkLst>
        <pc:spChg chg="mod">
          <ac:chgData name="Ryan Lee" userId="2b9ccfc836dc375b" providerId="Windows Live" clId="Web-{0A32CC61-04E6-4E5C-BC18-39B33A914B00}" dt="2022-07-25T17:31:44.879" v="329" actId="14100"/>
          <ac:spMkLst>
            <pc:docMk/>
            <pc:sldMk cId="1463414236" sldId="315"/>
            <ac:spMk id="2" creationId="{9BB6C253-3BCF-95E3-D0A3-7BBF151D98AD}"/>
          </ac:spMkLst>
        </pc:spChg>
        <pc:spChg chg="mod">
          <ac:chgData name="Ryan Lee" userId="2b9ccfc836dc375b" providerId="Windows Live" clId="Web-{0A32CC61-04E6-4E5C-BC18-39B33A914B00}" dt="2022-07-25T17:34:50.730" v="366" actId="1076"/>
          <ac:spMkLst>
            <pc:docMk/>
            <pc:sldMk cId="1463414236" sldId="315"/>
            <ac:spMk id="4" creationId="{5C83EE87-938B-96B7-3C80-A455A76BE763}"/>
          </ac:spMkLst>
        </pc:spChg>
        <pc:spChg chg="mod">
          <ac:chgData name="Ryan Lee" userId="2b9ccfc836dc375b" providerId="Windows Live" clId="Web-{0A32CC61-04E6-4E5C-BC18-39B33A914B00}" dt="2022-07-25T17:35:04.246" v="368" actId="1076"/>
          <ac:spMkLst>
            <pc:docMk/>
            <pc:sldMk cId="1463414236" sldId="315"/>
            <ac:spMk id="6" creationId="{7E78D88B-6FB2-92EE-A1D4-B29336559343}"/>
          </ac:spMkLst>
        </pc:spChg>
        <pc:spChg chg="mod">
          <ac:chgData name="Ryan Lee" userId="2b9ccfc836dc375b" providerId="Windows Live" clId="Web-{0A32CC61-04E6-4E5C-BC18-39B33A914B00}" dt="2022-07-25T17:35:00.434" v="367" actId="1076"/>
          <ac:spMkLst>
            <pc:docMk/>
            <pc:sldMk cId="1463414236" sldId="315"/>
            <ac:spMk id="8" creationId="{F57A7709-291A-37F9-1070-6BD1A13159CD}"/>
          </ac:spMkLst>
        </pc:spChg>
        <pc:spChg chg="del mod">
          <ac:chgData name="Ryan Lee" userId="2b9ccfc836dc375b" providerId="Windows Live" clId="Web-{0A32CC61-04E6-4E5C-BC18-39B33A914B00}" dt="2022-07-25T17:32:07.568" v="333"/>
          <ac:spMkLst>
            <pc:docMk/>
            <pc:sldMk cId="1463414236" sldId="315"/>
            <ac:spMk id="11" creationId="{86F5A9BF-A911-B944-94C6-95FF98CC51BF}"/>
          </ac:spMkLst>
        </pc:spChg>
        <pc:spChg chg="mod">
          <ac:chgData name="Ryan Lee" userId="2b9ccfc836dc375b" providerId="Windows Live" clId="Web-{0A32CC61-04E6-4E5C-BC18-39B33A914B00}" dt="2022-07-25T17:35:10.262" v="369" actId="1076"/>
          <ac:spMkLst>
            <pc:docMk/>
            <pc:sldMk cId="1463414236" sldId="315"/>
            <ac:spMk id="13" creationId="{05A38F04-C132-D896-F3F1-5A02388CE82E}"/>
          </ac:spMkLst>
        </pc:spChg>
        <pc:spChg chg="mod">
          <ac:chgData name="Ryan Lee" userId="2b9ccfc836dc375b" providerId="Windows Live" clId="Web-{0A32CC61-04E6-4E5C-BC18-39B33A914B00}" dt="2022-07-25T17:35:14.372" v="370" actId="1076"/>
          <ac:spMkLst>
            <pc:docMk/>
            <pc:sldMk cId="1463414236" sldId="315"/>
            <ac:spMk id="15" creationId="{6471F718-4319-2CB8-C8C6-C8223CA4B509}"/>
          </ac:spMkLst>
        </pc:spChg>
        <pc:spChg chg="add del">
          <ac:chgData name="Ryan Lee" userId="2b9ccfc836dc375b" providerId="Windows Live" clId="Web-{0A32CC61-04E6-4E5C-BC18-39B33A914B00}" dt="2022-07-25T17:35:24.763" v="372"/>
          <ac:spMkLst>
            <pc:docMk/>
            <pc:sldMk cId="1463414236" sldId="315"/>
            <ac:spMk id="18" creationId="{9520D7BF-461C-2D4A-F3B4-B3035DD4FF2F}"/>
          </ac:spMkLst>
        </pc:spChg>
        <pc:spChg chg="add mod">
          <ac:chgData name="Ryan Lee" userId="2b9ccfc836dc375b" providerId="Windows Live" clId="Web-{0A32CC61-04E6-4E5C-BC18-39B33A914B00}" dt="2022-07-25T17:36:17.406" v="379" actId="1076"/>
          <ac:spMkLst>
            <pc:docMk/>
            <pc:sldMk cId="1463414236" sldId="315"/>
            <ac:spMk id="20" creationId="{08A478A4-45A4-4E42-F7CC-3ED05BCD71DB}"/>
          </ac:spMkLst>
        </pc:spChg>
        <pc:spChg chg="add mod">
          <ac:chgData name="Ryan Lee" userId="2b9ccfc836dc375b" providerId="Windows Live" clId="Web-{0A32CC61-04E6-4E5C-BC18-39B33A914B00}" dt="2022-07-25T17:36:57.782" v="409" actId="14100"/>
          <ac:spMkLst>
            <pc:docMk/>
            <pc:sldMk cId="1463414236" sldId="315"/>
            <ac:spMk id="24" creationId="{A6E55AD0-506C-AB98-4E9B-F0F0BEDF9B7A}"/>
          </ac:spMkLst>
        </pc:spChg>
        <pc:spChg chg="add mod">
          <ac:chgData name="Ryan Lee" userId="2b9ccfc836dc375b" providerId="Windows Live" clId="Web-{0A32CC61-04E6-4E5C-BC18-39B33A914B00}" dt="2022-07-25T17:36:34.594" v="392" actId="1076"/>
          <ac:spMkLst>
            <pc:docMk/>
            <pc:sldMk cId="1463414236" sldId="315"/>
            <ac:spMk id="26" creationId="{F27AB80D-90B3-ABF1-B5D8-649E0BE96300}"/>
          </ac:spMkLst>
        </pc:spChg>
        <pc:spChg chg="add mod">
          <ac:chgData name="Ryan Lee" userId="2b9ccfc836dc375b" providerId="Windows Live" clId="Web-{0A32CC61-04E6-4E5C-BC18-39B33A914B00}" dt="2022-07-25T17:36:39.203" v="397" actId="20577"/>
          <ac:spMkLst>
            <pc:docMk/>
            <pc:sldMk cId="1463414236" sldId="315"/>
            <ac:spMk id="30" creationId="{C33A315F-70E2-A3E0-FCB7-D3A7A54A72B4}"/>
          </ac:spMkLst>
        </pc:spChg>
        <pc:spChg chg="add mod">
          <ac:chgData name="Ryan Lee" userId="2b9ccfc836dc375b" providerId="Windows Live" clId="Web-{0A32CC61-04E6-4E5C-BC18-39B33A914B00}" dt="2022-07-25T17:36:46.219" v="401" actId="1076"/>
          <ac:spMkLst>
            <pc:docMk/>
            <pc:sldMk cId="1463414236" sldId="315"/>
            <ac:spMk id="32" creationId="{7004A873-547C-D1AB-08F8-9E5F150FFC14}"/>
          </ac:spMkLst>
        </pc:spChg>
        <pc:spChg chg="add mod">
          <ac:chgData name="Ryan Lee" userId="2b9ccfc836dc375b" providerId="Windows Live" clId="Web-{0A32CC61-04E6-4E5C-BC18-39B33A914B00}" dt="2022-07-25T17:37:05.814" v="411" actId="1076"/>
          <ac:spMkLst>
            <pc:docMk/>
            <pc:sldMk cId="1463414236" sldId="315"/>
            <ac:spMk id="36" creationId="{928CA5FE-90CA-FEF2-647C-1C67D335DA38}"/>
          </ac:spMkLst>
        </pc:spChg>
        <pc:picChg chg="add del mod ord">
          <ac:chgData name="Ryan Lee" userId="2b9ccfc836dc375b" providerId="Windows Live" clId="Web-{0A32CC61-04E6-4E5C-BC18-39B33A914B00}" dt="2022-07-25T16:42:04.854" v="82"/>
          <ac:picMkLst>
            <pc:docMk/>
            <pc:sldMk cId="1463414236" sldId="315"/>
            <ac:picMk id="3" creationId="{B69DCA24-1F7D-A4FC-A5C9-248A789CE058}"/>
          </ac:picMkLst>
        </pc:picChg>
        <pc:picChg chg="add del mod ord">
          <ac:chgData name="Ryan Lee" userId="2b9ccfc836dc375b" providerId="Windows Live" clId="Web-{0A32CC61-04E6-4E5C-BC18-39B33A914B00}" dt="2022-07-25T17:21:45.902" v="269"/>
          <ac:picMkLst>
            <pc:docMk/>
            <pc:sldMk cId="1463414236" sldId="315"/>
            <ac:picMk id="5" creationId="{7E34494B-0B3B-84E4-153B-E676E908A21D}"/>
          </ac:picMkLst>
        </pc:picChg>
        <pc:picChg chg="add del mod">
          <ac:chgData name="Ryan Lee" userId="2b9ccfc836dc375b" providerId="Windows Live" clId="Web-{0A32CC61-04E6-4E5C-BC18-39B33A914B00}" dt="2022-07-25T17:21:48.637" v="271"/>
          <ac:picMkLst>
            <pc:docMk/>
            <pc:sldMk cId="1463414236" sldId="315"/>
            <ac:picMk id="7" creationId="{03C2394D-12DC-EF25-84E9-98759AB4DCCD}"/>
          </ac:picMkLst>
        </pc:picChg>
        <pc:picChg chg="del mod">
          <ac:chgData name="Ryan Lee" userId="2b9ccfc836dc375b" providerId="Windows Live" clId="Web-{0A32CC61-04E6-4E5C-BC18-39B33A914B00}" dt="2022-07-25T17:21:48.371" v="270"/>
          <ac:picMkLst>
            <pc:docMk/>
            <pc:sldMk cId="1463414236" sldId="315"/>
            <ac:picMk id="9" creationId="{B443BC99-B013-1B37-95B9-BD7F82CCC592}"/>
          </ac:picMkLst>
        </pc:picChg>
        <pc:picChg chg="del">
          <ac:chgData name="Ryan Lee" userId="2b9ccfc836dc375b" providerId="Windows Live" clId="Web-{0A32CC61-04E6-4E5C-BC18-39B33A914B00}" dt="2022-07-25T16:41:13.993" v="75"/>
          <ac:picMkLst>
            <pc:docMk/>
            <pc:sldMk cId="1463414236" sldId="315"/>
            <ac:picMk id="10" creationId="{B4055084-B9EE-7E66-263E-70160766BA7B}"/>
          </ac:picMkLst>
        </pc:picChg>
        <pc:picChg chg="del">
          <ac:chgData name="Ryan Lee" userId="2b9ccfc836dc375b" providerId="Windows Live" clId="Web-{0A32CC61-04E6-4E5C-BC18-39B33A914B00}" dt="2022-07-25T16:42:42.747" v="90"/>
          <ac:picMkLst>
            <pc:docMk/>
            <pc:sldMk cId="1463414236" sldId="315"/>
            <ac:picMk id="12" creationId="{E91CD175-4F69-322B-EB3E-95178A4F7E82}"/>
          </ac:picMkLst>
        </pc:picChg>
        <pc:picChg chg="add mod modCrop">
          <ac:chgData name="Ryan Lee" userId="2b9ccfc836dc375b" providerId="Windows Live" clId="Web-{0A32CC61-04E6-4E5C-BC18-39B33A914B00}" dt="2022-07-25T17:32:56.866" v="343" actId="14100"/>
          <ac:picMkLst>
            <pc:docMk/>
            <pc:sldMk cId="1463414236" sldId="315"/>
            <ac:picMk id="14" creationId="{A7FE55DE-D3D9-676A-9DED-371852646828}"/>
          </ac:picMkLst>
        </pc:picChg>
        <pc:picChg chg="add mod">
          <ac:chgData name="Ryan Lee" userId="2b9ccfc836dc375b" providerId="Windows Live" clId="Web-{0A32CC61-04E6-4E5C-BC18-39B33A914B00}" dt="2022-07-25T17:35:53.326" v="376" actId="1076"/>
          <ac:picMkLst>
            <pc:docMk/>
            <pc:sldMk cId="1463414236" sldId="315"/>
            <ac:picMk id="16" creationId="{9C30E1D9-5DB2-C6F6-D95D-4DD1FE2501E7}"/>
          </ac:picMkLst>
        </pc:picChg>
        <pc:picChg chg="add mod modCrop">
          <ac:chgData name="Ryan Lee" userId="2b9ccfc836dc375b" providerId="Windows Live" clId="Web-{0A32CC61-04E6-4E5C-BC18-39B33A914B00}" dt="2022-07-25T17:35:58.874" v="377" actId="14100"/>
          <ac:picMkLst>
            <pc:docMk/>
            <pc:sldMk cId="1463414236" sldId="315"/>
            <ac:picMk id="17" creationId="{18E3E5EB-B686-33E6-C283-1C84C070A723}"/>
          </ac:picMkLst>
        </pc:picChg>
        <pc:cxnChg chg="add mod">
          <ac:chgData name="Ryan Lee" userId="2b9ccfc836dc375b" providerId="Windows Live" clId="Web-{0A32CC61-04E6-4E5C-BC18-39B33A914B00}" dt="2022-07-25T17:36:17.406" v="380" actId="1076"/>
          <ac:cxnSpMkLst>
            <pc:docMk/>
            <pc:sldMk cId="1463414236" sldId="315"/>
            <ac:cxnSpMk id="22" creationId="{4CC0C8E3-527A-419E-F73C-666621F71E5E}"/>
          </ac:cxnSpMkLst>
        </pc:cxnChg>
        <pc:cxnChg chg="add mod">
          <ac:chgData name="Ryan Lee" userId="2b9ccfc836dc375b" providerId="Windows Live" clId="Web-{0A32CC61-04E6-4E5C-BC18-39B33A914B00}" dt="2022-07-25T17:36:34.609" v="393" actId="1076"/>
          <ac:cxnSpMkLst>
            <pc:docMk/>
            <pc:sldMk cId="1463414236" sldId="315"/>
            <ac:cxnSpMk id="28" creationId="{7368A7B2-8E76-4865-9919-EAFAEFC5D556}"/>
          </ac:cxnSpMkLst>
        </pc:cxnChg>
        <pc:cxnChg chg="add mod">
          <ac:chgData name="Ryan Lee" userId="2b9ccfc836dc375b" providerId="Windows Live" clId="Web-{0A32CC61-04E6-4E5C-BC18-39B33A914B00}" dt="2022-07-25T17:36:46.219" v="402" actId="1076"/>
          <ac:cxnSpMkLst>
            <pc:docMk/>
            <pc:sldMk cId="1463414236" sldId="315"/>
            <ac:cxnSpMk id="34" creationId="{6D89EBBC-2D5B-567F-3031-CBB3D0B5BCB1}"/>
          </ac:cxnSpMkLst>
        </pc:cxnChg>
      </pc:sldChg>
      <pc:sldChg chg="addSp delSp modSp new ord">
        <pc:chgData name="Ryan Lee" userId="2b9ccfc836dc375b" providerId="Windows Live" clId="Web-{0A32CC61-04E6-4E5C-BC18-39B33A914B00}" dt="2022-07-25T17:29:14.342" v="328"/>
        <pc:sldMkLst>
          <pc:docMk/>
          <pc:sldMk cId="1677270717" sldId="316"/>
        </pc:sldMkLst>
        <pc:spChg chg="del">
          <ac:chgData name="Ryan Lee" userId="2b9ccfc836dc375b" providerId="Windows Live" clId="Web-{0A32CC61-04E6-4E5C-BC18-39B33A914B00}" dt="2022-07-25T16:58:37.222" v="121"/>
          <ac:spMkLst>
            <pc:docMk/>
            <pc:sldMk cId="1677270717" sldId="316"/>
            <ac:spMk id="2" creationId="{1D293FE1-1742-4CD3-5AF4-60A2AD34660A}"/>
          </ac:spMkLst>
        </pc:spChg>
        <pc:spChg chg="del">
          <ac:chgData name="Ryan Lee" userId="2b9ccfc836dc375b" providerId="Windows Live" clId="Web-{0A32CC61-04E6-4E5C-BC18-39B33A914B00}" dt="2022-07-25T16:57:36.610" v="104"/>
          <ac:spMkLst>
            <pc:docMk/>
            <pc:sldMk cId="1677270717" sldId="316"/>
            <ac:spMk id="3" creationId="{8A06B50C-99B5-1078-5955-D8C18634BED3}"/>
          </ac:spMkLst>
        </pc:spChg>
        <pc:spChg chg="add mod">
          <ac:chgData name="Ryan Lee" userId="2b9ccfc836dc375b" providerId="Windows Live" clId="Web-{0A32CC61-04E6-4E5C-BC18-39B33A914B00}" dt="2022-07-25T17:04:01.360" v="231" actId="1076"/>
          <ac:spMkLst>
            <pc:docMk/>
            <pc:sldMk cId="1677270717" sldId="316"/>
            <ac:spMk id="6" creationId="{DC3C3C59-4FBA-56C5-E18E-D5D34C6D1E36}"/>
          </ac:spMkLst>
        </pc:spChg>
        <pc:spChg chg="add mod">
          <ac:chgData name="Ryan Lee" userId="2b9ccfc836dc375b" providerId="Windows Live" clId="Web-{0A32CC61-04E6-4E5C-BC18-39B33A914B00}" dt="2022-07-25T16:59:04.879" v="134" actId="20577"/>
          <ac:spMkLst>
            <pc:docMk/>
            <pc:sldMk cId="1677270717" sldId="316"/>
            <ac:spMk id="8" creationId="{0A14D287-17AD-E7A3-1AB5-B5A34C09FB8B}"/>
          </ac:spMkLst>
        </pc:spChg>
        <pc:spChg chg="add mod">
          <ac:chgData name="Ryan Lee" userId="2b9ccfc836dc375b" providerId="Windows Live" clId="Web-{0A32CC61-04E6-4E5C-BC18-39B33A914B00}" dt="2022-07-25T17:04:12.845" v="233" actId="1076"/>
          <ac:spMkLst>
            <pc:docMk/>
            <pc:sldMk cId="1677270717" sldId="316"/>
            <ac:spMk id="9" creationId="{AB21EB71-8333-A9EF-901C-72E1341C0D2E}"/>
          </ac:spMkLst>
        </pc:spChg>
        <pc:picChg chg="add mod">
          <ac:chgData name="Ryan Lee" userId="2b9ccfc836dc375b" providerId="Windows Live" clId="Web-{0A32CC61-04E6-4E5C-BC18-39B33A914B00}" dt="2022-07-25T17:04:05.626" v="232" actId="14100"/>
          <ac:picMkLst>
            <pc:docMk/>
            <pc:sldMk cId="1677270717" sldId="316"/>
            <ac:picMk id="4" creationId="{1BF8DF55-ED3C-3921-3F5A-4D4BCD72319B}"/>
          </ac:picMkLst>
        </pc:picChg>
        <pc:picChg chg="add mod">
          <ac:chgData name="Ryan Lee" userId="2b9ccfc836dc375b" providerId="Windows Live" clId="Web-{0A32CC61-04E6-4E5C-BC18-39B33A914B00}" dt="2022-07-25T17:04:19.126" v="235" actId="14100"/>
          <ac:picMkLst>
            <pc:docMk/>
            <pc:sldMk cId="1677270717" sldId="316"/>
            <ac:picMk id="5" creationId="{E43870A0-321E-6A17-00EF-F012A771CA03}"/>
          </ac:picMkLst>
        </pc:picChg>
      </pc:sldChg>
    </pc:docChg>
  </pc:docChgLst>
  <pc:docChgLst>
    <pc:chgData name="Guest User" providerId="Windows Live" clId="Web-{056D718B-4488-4758-ADAD-6254C4BFAEE2}"/>
    <pc:docChg chg="modSld">
      <pc:chgData name="Guest User" userId="" providerId="Windows Live" clId="Web-{056D718B-4488-4758-ADAD-6254C4BFAEE2}" dt="2022-07-25T17:57:33.566" v="624" actId="1076"/>
      <pc:docMkLst>
        <pc:docMk/>
      </pc:docMkLst>
      <pc:sldChg chg="addSp delSp modSp">
        <pc:chgData name="Guest User" userId="" providerId="Windows Live" clId="Web-{056D718B-4488-4758-ADAD-6254C4BFAEE2}" dt="2022-07-25T17:57:33.566" v="624" actId="1076"/>
        <pc:sldMkLst>
          <pc:docMk/>
          <pc:sldMk cId="3478751638" sldId="284"/>
        </pc:sldMkLst>
        <pc:spChg chg="mod">
          <ac:chgData name="Guest User" userId="" providerId="Windows Live" clId="Web-{056D718B-4488-4758-ADAD-6254C4BFAEE2}" dt="2022-07-25T17:56:15.517" v="596" actId="1076"/>
          <ac:spMkLst>
            <pc:docMk/>
            <pc:sldMk cId="3478751638" sldId="284"/>
            <ac:spMk id="163" creationId="{00000000-0000-0000-0000-000000000000}"/>
          </ac:spMkLst>
        </pc:spChg>
        <pc:spChg chg="del">
          <ac:chgData name="Guest User" userId="" providerId="Windows Live" clId="Web-{056D718B-4488-4758-ADAD-6254C4BFAEE2}" dt="2022-07-25T17:21:03.441" v="0"/>
          <ac:spMkLst>
            <pc:docMk/>
            <pc:sldMk cId="3478751638" sldId="284"/>
            <ac:spMk id="164" creationId="{00000000-0000-0000-0000-000000000000}"/>
          </ac:spMkLst>
        </pc:spChg>
        <pc:graphicFrameChg chg="add mod modGraphic">
          <ac:chgData name="Guest User" userId="" providerId="Windows Live" clId="Web-{056D718B-4488-4758-ADAD-6254C4BFAEE2}" dt="2022-07-25T17:57:33.566" v="624" actId="1076"/>
          <ac:graphicFrameMkLst>
            <pc:docMk/>
            <pc:sldMk cId="3478751638" sldId="284"/>
            <ac:graphicFrameMk id="17" creationId="{3417EF55-BA11-50BB-77E2-6D477AA0A7F5}"/>
          </ac:graphicFrameMkLst>
        </pc:graphicFrameChg>
        <pc:graphicFrameChg chg="add del mod modGraphic">
          <ac:chgData name="Guest User" userId="" providerId="Windows Live" clId="Web-{056D718B-4488-4758-ADAD-6254C4BFAEE2}" dt="2022-07-25T17:50:54.380" v="274"/>
          <ac:graphicFrameMkLst>
            <pc:docMk/>
            <pc:sldMk cId="3478751638" sldId="284"/>
            <ac:graphicFrameMk id="19" creationId="{1D6B55E3-30D7-5596-F8E9-651980BF4E86}"/>
          </ac:graphicFrameMkLst>
        </pc:graphicFrameChg>
        <pc:picChg chg="add mod">
          <ac:chgData name="Guest User" userId="" providerId="Windows Live" clId="Web-{056D718B-4488-4758-ADAD-6254C4BFAEE2}" dt="2022-07-25T17:45:14.462" v="73" actId="1076"/>
          <ac:picMkLst>
            <pc:docMk/>
            <pc:sldMk cId="3478751638" sldId="284"/>
            <ac:picMk id="2" creationId="{E8BC48A0-FD2C-4E17-B103-57E9BE33FB52}"/>
          </ac:picMkLst>
        </pc:picChg>
        <pc:picChg chg="add mod">
          <ac:chgData name="Guest User" userId="" providerId="Windows Live" clId="Web-{056D718B-4488-4758-ADAD-6254C4BFAEE2}" dt="2022-07-25T17:45:14.477" v="74" actId="1076"/>
          <ac:picMkLst>
            <pc:docMk/>
            <pc:sldMk cId="3478751638" sldId="284"/>
            <ac:picMk id="3" creationId="{8F86792C-E4D7-7B07-7C15-58DDB78691DE}"/>
          </ac:picMkLst>
        </pc:picChg>
        <pc:picChg chg="add mod">
          <ac:chgData name="Guest User" userId="" providerId="Windows Live" clId="Web-{056D718B-4488-4758-ADAD-6254C4BFAEE2}" dt="2022-07-25T17:45:14.509" v="75" actId="1076"/>
          <ac:picMkLst>
            <pc:docMk/>
            <pc:sldMk cId="3478751638" sldId="284"/>
            <ac:picMk id="13" creationId="{B8578911-036B-83F6-C0B8-956A9D7A45D6}"/>
          </ac:picMkLst>
        </pc:picChg>
        <pc:picChg chg="add mod">
          <ac:chgData name="Guest User" userId="" providerId="Windows Live" clId="Web-{056D718B-4488-4758-ADAD-6254C4BFAEE2}" dt="2022-07-25T17:45:14.540" v="76" actId="1076"/>
          <ac:picMkLst>
            <pc:docMk/>
            <pc:sldMk cId="3478751638" sldId="284"/>
            <ac:picMk id="14" creationId="{AB641A5A-6903-4290-8BBF-F31970E11E14}"/>
          </ac:picMkLst>
        </pc:picChg>
        <pc:picChg chg="add mod">
          <ac:chgData name="Guest User" userId="" providerId="Windows Live" clId="Web-{056D718B-4488-4758-ADAD-6254C4BFAEE2}" dt="2022-07-25T17:45:14.571" v="77" actId="1076"/>
          <ac:picMkLst>
            <pc:docMk/>
            <pc:sldMk cId="3478751638" sldId="284"/>
            <ac:picMk id="15" creationId="{53608461-F063-8A0D-E128-EE1062FC01A8}"/>
          </ac:picMkLst>
        </pc:picChg>
        <pc:picChg chg="add mod">
          <ac:chgData name="Guest User" userId="" providerId="Windows Live" clId="Web-{056D718B-4488-4758-ADAD-6254C4BFAEE2}" dt="2022-07-25T17:45:14.603" v="78" actId="1076"/>
          <ac:picMkLst>
            <pc:docMk/>
            <pc:sldMk cId="3478751638" sldId="284"/>
            <ac:picMk id="16" creationId="{BEBC6C7F-F4CC-0E48-3D0E-D9AC767651B8}"/>
          </ac:picMkLst>
        </pc:picChg>
      </pc:sldChg>
    </pc:docChg>
  </pc:docChgLst>
  <pc:docChgLst>
    <pc:chgData name="Guest User" providerId="Windows Live" clId="Web-{17C5C935-BF70-494C-9643-40E78EA65BC8}"/>
    <pc:docChg chg="addSld delSld modSld">
      <pc:chgData name="Guest User" userId="" providerId="Windows Live" clId="Web-{17C5C935-BF70-494C-9643-40E78EA65BC8}" dt="2022-07-25T19:02:37.347" v="86"/>
      <pc:docMkLst>
        <pc:docMk/>
      </pc:docMkLst>
      <pc:sldChg chg="addSp">
        <pc:chgData name="Guest User" userId="" providerId="Windows Live" clId="Web-{17C5C935-BF70-494C-9643-40E78EA65BC8}" dt="2022-07-25T19:02:37.347" v="86"/>
        <pc:sldMkLst>
          <pc:docMk/>
          <pc:sldMk cId="1411361877" sldId="269"/>
        </pc:sldMkLst>
        <pc:spChg chg="add">
          <ac:chgData name="Guest User" userId="" providerId="Windows Live" clId="Web-{17C5C935-BF70-494C-9643-40E78EA65BC8}" dt="2022-07-25T19:02:37.347" v="86"/>
          <ac:spMkLst>
            <pc:docMk/>
            <pc:sldMk cId="1411361877" sldId="269"/>
            <ac:spMk id="3" creationId="{130AB778-A257-80A2-A49A-FF088DA24C2C}"/>
          </ac:spMkLst>
        </pc:spChg>
      </pc:sldChg>
      <pc:sldChg chg="del">
        <pc:chgData name="Guest User" userId="" providerId="Windows Live" clId="Web-{17C5C935-BF70-494C-9643-40E78EA65BC8}" dt="2022-07-25T05:05:34.773" v="63"/>
        <pc:sldMkLst>
          <pc:docMk/>
          <pc:sldMk cId="311969044" sldId="270"/>
        </pc:sldMkLst>
      </pc:sldChg>
      <pc:sldChg chg="del">
        <pc:chgData name="Guest User" userId="" providerId="Windows Live" clId="Web-{17C5C935-BF70-494C-9643-40E78EA65BC8}" dt="2022-07-25T04:48:12.549" v="12"/>
        <pc:sldMkLst>
          <pc:docMk/>
          <pc:sldMk cId="2716223156" sldId="273"/>
        </pc:sldMkLst>
      </pc:sldChg>
      <pc:sldChg chg="modSp">
        <pc:chgData name="Guest User" userId="" providerId="Windows Live" clId="Web-{17C5C935-BF70-494C-9643-40E78EA65BC8}" dt="2022-07-25T04:53:34.684" v="56" actId="14100"/>
        <pc:sldMkLst>
          <pc:docMk/>
          <pc:sldMk cId="3316299009" sldId="288"/>
        </pc:sldMkLst>
        <pc:spChg chg="mod">
          <ac:chgData name="Guest User" userId="" providerId="Windows Live" clId="Web-{17C5C935-BF70-494C-9643-40E78EA65BC8}" dt="2022-07-25T04:53:02.433" v="49" actId="20577"/>
          <ac:spMkLst>
            <pc:docMk/>
            <pc:sldMk cId="3316299009" sldId="288"/>
            <ac:spMk id="3" creationId="{FFA567AB-AE52-A5FF-0B1A-79AC7B1BDC7B}"/>
          </ac:spMkLst>
        </pc:spChg>
        <pc:spChg chg="mod">
          <ac:chgData name="Guest User" userId="" providerId="Windows Live" clId="Web-{17C5C935-BF70-494C-9643-40E78EA65BC8}" dt="2022-07-25T04:53:10.105" v="51" actId="20577"/>
          <ac:spMkLst>
            <pc:docMk/>
            <pc:sldMk cId="3316299009" sldId="288"/>
            <ac:spMk id="13" creationId="{F3243B6B-E422-1D38-8349-13AA8832C3AC}"/>
          </ac:spMkLst>
        </pc:spChg>
        <pc:graphicFrameChg chg="mod">
          <ac:chgData name="Guest User" userId="" providerId="Windows Live" clId="Web-{17C5C935-BF70-494C-9643-40E78EA65BC8}" dt="2022-07-25T04:53:34.684" v="56" actId="14100"/>
          <ac:graphicFrameMkLst>
            <pc:docMk/>
            <pc:sldMk cId="3316299009" sldId="288"/>
            <ac:graphicFrameMk id="2" creationId="{4E38F25F-B30C-7A00-4FF2-BB23600FF79A}"/>
          </ac:graphicFrameMkLst>
        </pc:graphicFrameChg>
      </pc:sldChg>
      <pc:sldChg chg="modSp">
        <pc:chgData name="Guest User" userId="" providerId="Windows Live" clId="Web-{17C5C935-BF70-494C-9643-40E78EA65BC8}" dt="2022-07-25T04:48:37.127" v="13" actId="20577"/>
        <pc:sldMkLst>
          <pc:docMk/>
          <pc:sldMk cId="2362655479" sldId="289"/>
        </pc:sldMkLst>
        <pc:spChg chg="mod">
          <ac:chgData name="Guest User" userId="" providerId="Windows Live" clId="Web-{17C5C935-BF70-494C-9643-40E78EA65BC8}" dt="2022-07-25T04:48:37.127" v="13" actId="20577"/>
          <ac:spMkLst>
            <pc:docMk/>
            <pc:sldMk cId="2362655479" sldId="289"/>
            <ac:spMk id="163" creationId="{00000000-0000-0000-0000-000000000000}"/>
          </ac:spMkLst>
        </pc:spChg>
      </pc:sldChg>
      <pc:sldChg chg="modSp">
        <pc:chgData name="Guest User" userId="" providerId="Windows Live" clId="Web-{17C5C935-BF70-494C-9643-40E78EA65BC8}" dt="2022-07-25T05:05:58.290" v="64" actId="20577"/>
        <pc:sldMkLst>
          <pc:docMk/>
          <pc:sldMk cId="694463607" sldId="301"/>
        </pc:sldMkLst>
        <pc:spChg chg="mod">
          <ac:chgData name="Guest User" userId="" providerId="Windows Live" clId="Web-{17C5C935-BF70-494C-9643-40E78EA65BC8}" dt="2022-07-25T05:05:58.290" v="64" actId="20577"/>
          <ac:spMkLst>
            <pc:docMk/>
            <pc:sldMk cId="694463607" sldId="301"/>
            <ac:spMk id="5" creationId="{3A5B2731-7794-9C7D-C77C-2863738983EA}"/>
          </ac:spMkLst>
        </pc:spChg>
      </pc:sldChg>
      <pc:sldChg chg="addSp delSp modSp">
        <pc:chgData name="Guest User" userId="" providerId="Windows Live" clId="Web-{17C5C935-BF70-494C-9643-40E78EA65BC8}" dt="2022-07-25T05:17:24.008" v="77" actId="1076"/>
        <pc:sldMkLst>
          <pc:docMk/>
          <pc:sldMk cId="3066197126" sldId="305"/>
        </pc:sldMkLst>
        <pc:spChg chg="add del">
          <ac:chgData name="Guest User" userId="" providerId="Windows Live" clId="Web-{17C5C935-BF70-494C-9643-40E78EA65BC8}" dt="2022-07-25T04:27:29.228" v="4"/>
          <ac:spMkLst>
            <pc:docMk/>
            <pc:sldMk cId="3066197126" sldId="305"/>
            <ac:spMk id="2" creationId="{7BBE6C0D-20F9-8B44-E783-C1D58EB05715}"/>
          </ac:spMkLst>
        </pc:spChg>
        <pc:spChg chg="mod">
          <ac:chgData name="Guest User" userId="" providerId="Windows Live" clId="Web-{17C5C935-BF70-494C-9643-40E78EA65BC8}" dt="2022-07-25T05:17:24.008" v="77" actId="1076"/>
          <ac:spMkLst>
            <pc:docMk/>
            <pc:sldMk cId="3066197126" sldId="305"/>
            <ac:spMk id="3" creationId="{FFA567AB-AE52-A5FF-0B1A-79AC7B1BDC7B}"/>
          </ac:spMkLst>
        </pc:spChg>
      </pc:sldChg>
      <pc:sldChg chg="addSp delSp modSp add del">
        <pc:chgData name="Guest User" userId="" providerId="Windows Live" clId="Web-{17C5C935-BF70-494C-9643-40E78EA65BC8}" dt="2022-07-25T04:51:49.604" v="47"/>
        <pc:sldMkLst>
          <pc:docMk/>
          <pc:sldMk cId="2260151089" sldId="308"/>
        </pc:sldMkLst>
        <pc:spChg chg="del mod">
          <ac:chgData name="Guest User" userId="" providerId="Windows Live" clId="Web-{17C5C935-BF70-494C-9643-40E78EA65BC8}" dt="2022-07-25T04:49:57.426" v="32"/>
          <ac:spMkLst>
            <pc:docMk/>
            <pc:sldMk cId="2260151089" sldId="308"/>
            <ac:spMk id="2" creationId="{33B653F8-DB10-A539-575A-EB79D69DC2FE}"/>
          </ac:spMkLst>
        </pc:spChg>
        <pc:spChg chg="add mod">
          <ac:chgData name="Guest User" userId="" providerId="Windows Live" clId="Web-{17C5C935-BF70-494C-9643-40E78EA65BC8}" dt="2022-07-25T04:50:20.051" v="42" actId="20577"/>
          <ac:spMkLst>
            <pc:docMk/>
            <pc:sldMk cId="2260151089" sldId="308"/>
            <ac:spMk id="6" creationId="{5A56F68B-2A3B-2A06-A11A-F5C6EDB21573}"/>
          </ac:spMkLst>
        </pc:spChg>
        <pc:spChg chg="add del mod">
          <ac:chgData name="Guest User" userId="" providerId="Windows Live" clId="Web-{17C5C935-BF70-494C-9643-40E78EA65BC8}" dt="2022-07-25T04:50:02.113" v="34"/>
          <ac:spMkLst>
            <pc:docMk/>
            <pc:sldMk cId="2260151089" sldId="308"/>
            <ac:spMk id="18" creationId="{01C23840-2A0E-C74F-8744-EF4B780B702A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1" creationId="{0B5C6AF4-65A3-D6C2-6A83-2FF0692CBFF1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3" creationId="{F459A4EE-89C5-B064-BB39-1355EC0BDD5B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4" creationId="{D9362CAE-D4C4-86C9-DCD3-1CBCE42C5D75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5" creationId="{7BA5CDCF-ED2D-9858-35DE-7E4D431ACED8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6" creationId="{6D4BD603-A299-909E-B878-D5798ABBDCB7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7" creationId="{8D16915F-BF09-0067-E6AB-71CE871E2871}"/>
          </ac:spMkLst>
        </pc:spChg>
        <pc:grpChg chg="add del mod">
          <ac:chgData name="Guest User" userId="" providerId="Windows Live" clId="Web-{17C5C935-BF70-494C-9643-40E78EA65BC8}" dt="2022-07-25T04:49:50.941" v="30"/>
          <ac:grpSpMkLst>
            <pc:docMk/>
            <pc:sldMk cId="2260151089" sldId="308"/>
            <ac:grpSpMk id="16" creationId="{8F81FD1B-F68E-5F28-4B95-47CD80EF1C1D}"/>
          </ac:grpSpMkLst>
        </pc:grpChg>
        <pc:grpChg chg="add">
          <ac:chgData name="Guest User" userId="" providerId="Windows Live" clId="Web-{17C5C935-BF70-494C-9643-40E78EA65BC8}" dt="2022-07-25T04:49:58.004" v="33"/>
          <ac:grpSpMkLst>
            <pc:docMk/>
            <pc:sldMk cId="2260151089" sldId="308"/>
            <ac:grpSpMk id="19" creationId="{600E522F-6574-DF61-A8C7-A6D685416DA4}"/>
          </ac:grpSpMkLst>
        </pc:grpChg>
        <pc:grpChg chg="add">
          <ac:chgData name="Guest User" userId="" providerId="Windows Live" clId="Web-{17C5C935-BF70-494C-9643-40E78EA65BC8}" dt="2022-07-25T04:49:58.004" v="33"/>
          <ac:grpSpMkLst>
            <pc:docMk/>
            <pc:sldMk cId="2260151089" sldId="308"/>
            <ac:grpSpMk id="20" creationId="{C3486600-D053-B7C9-4B2A-BBC35DB9334F}"/>
          </ac:grpSpMkLst>
        </pc:grpChg>
        <pc:grpChg chg="add">
          <ac:chgData name="Guest User" userId="" providerId="Windows Live" clId="Web-{17C5C935-BF70-494C-9643-40E78EA65BC8}" dt="2022-07-25T04:49:58.004" v="33"/>
          <ac:grpSpMkLst>
            <pc:docMk/>
            <pc:sldMk cId="2260151089" sldId="308"/>
            <ac:grpSpMk id="22" creationId="{6136BCA4-AFF1-3429-5113-B0AEE93F5797}"/>
          </ac:grpSpMkLst>
        </pc:grpChg>
        <pc:graphicFrameChg chg="mod modGraphic">
          <ac:chgData name="Guest User" userId="" providerId="Windows Live" clId="Web-{17C5C935-BF70-494C-9643-40E78EA65BC8}" dt="2022-07-25T04:50:42.473" v="45" actId="1076"/>
          <ac:graphicFrameMkLst>
            <pc:docMk/>
            <pc:sldMk cId="2260151089" sldId="308"/>
            <ac:graphicFrameMk id="4" creationId="{3AB3E86F-34FB-BAA8-03BE-FEA8BEEF007D}"/>
          </ac:graphicFrameMkLst>
        </pc:graphicFrameChg>
      </pc:sldChg>
      <pc:sldChg chg="addSp delSp modSp add del">
        <pc:chgData name="Guest User" userId="" providerId="Windows Live" clId="Web-{17C5C935-BF70-494C-9643-40E78EA65BC8}" dt="2022-07-25T04:56:43.896" v="61"/>
        <pc:sldMkLst>
          <pc:docMk/>
          <pc:sldMk cId="1273012638" sldId="310"/>
        </pc:sldMkLst>
        <pc:grpChg chg="del">
          <ac:chgData name="Guest User" userId="" providerId="Windows Live" clId="Web-{17C5C935-BF70-494C-9643-40E78EA65BC8}" dt="2022-07-25T04:56:22.146" v="57"/>
          <ac:grpSpMkLst>
            <pc:docMk/>
            <pc:sldMk cId="1273012638" sldId="310"/>
            <ac:grpSpMk id="19" creationId="{600E522F-6574-DF61-A8C7-A6D685416DA4}"/>
          </ac:grpSpMkLst>
        </pc:grpChg>
        <pc:picChg chg="add del mod">
          <ac:chgData name="Guest User" userId="" providerId="Windows Live" clId="Web-{17C5C935-BF70-494C-9643-40E78EA65BC8}" dt="2022-07-25T04:56:27.146" v="59"/>
          <ac:picMkLst>
            <pc:docMk/>
            <pc:sldMk cId="1273012638" sldId="310"/>
            <ac:picMk id="2" creationId="{9B9626F3-C4A6-96F5-1542-98163490CF53}"/>
          </ac:picMkLst>
        </pc:picChg>
      </pc:sldChg>
      <pc:sldChg chg="modSp add">
        <pc:chgData name="Guest User" userId="" providerId="Windows Live" clId="Web-{17C5C935-BF70-494C-9643-40E78EA65BC8}" dt="2022-07-25T05:21:04.536" v="84" actId="1076"/>
        <pc:sldMkLst>
          <pc:docMk/>
          <pc:sldMk cId="3314017903" sldId="311"/>
        </pc:sldMkLst>
        <pc:spChg chg="mod">
          <ac:chgData name="Guest User" userId="" providerId="Windows Live" clId="Web-{17C5C935-BF70-494C-9643-40E78EA65BC8}" dt="2022-07-25T05:21:04.536" v="84" actId="1076"/>
          <ac:spMkLst>
            <pc:docMk/>
            <pc:sldMk cId="3314017903" sldId="311"/>
            <ac:spMk id="3" creationId="{2033C338-B961-DF05-63EB-C5E4AE67D439}"/>
          </ac:spMkLst>
        </pc:spChg>
        <pc:graphicFrameChg chg="mod modGraphic">
          <ac:chgData name="Guest User" userId="" providerId="Windows Live" clId="Web-{17C5C935-BF70-494C-9643-40E78EA65BC8}" dt="2022-07-25T05:20:33.207" v="82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add">
        <pc:chgData name="Guest User" userId="" providerId="Windows Live" clId="Web-{17C5C935-BF70-494C-9643-40E78EA65BC8}" dt="2022-07-25T05:05:14.070" v="62"/>
        <pc:sldMkLst>
          <pc:docMk/>
          <pc:sldMk cId="2310015119" sldId="312"/>
        </pc:sldMkLst>
      </pc:sldChg>
      <pc:sldChg chg="add">
        <pc:chgData name="Guest User" userId="" providerId="Windows Live" clId="Web-{17C5C935-BF70-494C-9643-40E78EA65BC8}" dt="2022-07-25T05:15:03.003" v="65"/>
        <pc:sldMkLst>
          <pc:docMk/>
          <pc:sldMk cId="723610752" sldId="313"/>
        </pc:sldMkLst>
      </pc:sldChg>
      <pc:sldChg chg="add">
        <pc:chgData name="Guest User" userId="" providerId="Windows Live" clId="Web-{17C5C935-BF70-494C-9643-40E78EA65BC8}" dt="2022-07-25T05:22:48.367" v="85"/>
        <pc:sldMkLst>
          <pc:docMk/>
          <pc:sldMk cId="2485248343" sldId="314"/>
        </pc:sldMkLst>
      </pc:sldChg>
    </pc:docChg>
  </pc:docChgLst>
  <pc:docChgLst>
    <pc:chgData name="Guest User" providerId="Windows Live" clId="Web-{81C6D1FC-81A8-486A-92B3-29AC98E44F8D}"/>
    <pc:docChg chg="addSld delSld modSld sldOrd">
      <pc:chgData name="Guest User" userId="" providerId="Windows Live" clId="Web-{81C6D1FC-81A8-486A-92B3-29AC98E44F8D}" dt="2022-07-24T17:23:48.050" v="44"/>
      <pc:docMkLst>
        <pc:docMk/>
      </pc:docMkLst>
      <pc:sldChg chg="modSp del">
        <pc:chgData name="Guest User" userId="" providerId="Windows Live" clId="Web-{81C6D1FC-81A8-486A-92B3-29AC98E44F8D}" dt="2022-07-24T16:12:30.402" v="24"/>
        <pc:sldMkLst>
          <pc:docMk/>
          <pc:sldMk cId="3908581025" sldId="265"/>
        </pc:sldMkLst>
        <pc:spChg chg="mod">
          <ac:chgData name="Guest User" userId="" providerId="Windows Live" clId="Web-{81C6D1FC-81A8-486A-92B3-29AC98E44F8D}" dt="2022-07-24T16:10:21.757" v="7" actId="20577"/>
          <ac:spMkLst>
            <pc:docMk/>
            <pc:sldMk cId="3908581025" sldId="265"/>
            <ac:spMk id="163" creationId="{00000000-0000-0000-0000-000000000000}"/>
          </ac:spMkLst>
        </pc:spChg>
      </pc:sldChg>
      <pc:sldChg chg="del">
        <pc:chgData name="Guest User" userId="" providerId="Windows Live" clId="Web-{81C6D1FC-81A8-486A-92B3-29AC98E44F8D}" dt="2022-07-24T16:09:54.803" v="2"/>
        <pc:sldMkLst>
          <pc:docMk/>
          <pc:sldMk cId="4090475167" sldId="266"/>
        </pc:sldMkLst>
      </pc:sldChg>
      <pc:sldChg chg="addSp delSp modSp del">
        <pc:chgData name="Guest User" userId="" providerId="Windows Live" clId="Web-{81C6D1FC-81A8-486A-92B3-29AC98E44F8D}" dt="2022-07-24T16:14:07.702" v="29"/>
        <pc:sldMkLst>
          <pc:docMk/>
          <pc:sldMk cId="2797786230" sldId="267"/>
        </pc:sldMkLst>
        <pc:spChg chg="mod">
          <ac:chgData name="Guest User" userId="" providerId="Windows Live" clId="Web-{81C6D1FC-81A8-486A-92B3-29AC98E44F8D}" dt="2022-07-24T16:12:39.059" v="25" actId="20577"/>
          <ac:spMkLst>
            <pc:docMk/>
            <pc:sldMk cId="2797786230" sldId="267"/>
            <ac:spMk id="163" creationId="{00000000-0000-0000-0000-000000000000}"/>
          </ac:spMkLst>
        </pc:spChg>
        <pc:picChg chg="add del mod">
          <ac:chgData name="Guest User" userId="" providerId="Windows Live" clId="Web-{81C6D1FC-81A8-486A-92B3-29AC98E44F8D}" dt="2022-07-24T16:13:56.218" v="27"/>
          <ac:picMkLst>
            <pc:docMk/>
            <pc:sldMk cId="2797786230" sldId="267"/>
            <ac:picMk id="2" creationId="{1CA68040-8D2D-5581-3384-9BE04A7C1935}"/>
          </ac:picMkLst>
        </pc:picChg>
      </pc:sldChg>
      <pc:sldChg chg="addSp delSp modSp del">
        <pc:chgData name="Guest User" userId="" providerId="Windows Live" clId="Web-{81C6D1FC-81A8-486A-92B3-29AC98E44F8D}" dt="2022-07-24T16:15:01.345" v="33"/>
        <pc:sldMkLst>
          <pc:docMk/>
          <pc:sldMk cId="3891260924" sldId="268"/>
        </pc:sldMkLst>
        <pc:picChg chg="add del mod">
          <ac:chgData name="Guest User" userId="" providerId="Windows Live" clId="Web-{81C6D1FC-81A8-486A-92B3-29AC98E44F8D}" dt="2022-07-24T16:14:41.172" v="31"/>
          <ac:picMkLst>
            <pc:docMk/>
            <pc:sldMk cId="3891260924" sldId="268"/>
            <ac:picMk id="2" creationId="{53F66C19-4F66-8EF8-9BD8-A9353122742C}"/>
          </ac:picMkLst>
        </pc:picChg>
      </pc:sldChg>
      <pc:sldChg chg="addSp">
        <pc:chgData name="Guest User" userId="" providerId="Windows Live" clId="Web-{81C6D1FC-81A8-486A-92B3-29AC98E44F8D}" dt="2022-07-24T16:18:07.163" v="42"/>
        <pc:sldMkLst>
          <pc:docMk/>
          <pc:sldMk cId="2659206454" sldId="272"/>
        </pc:sldMkLst>
        <pc:grpChg chg="add">
          <ac:chgData name="Guest User" userId="" providerId="Windows Live" clId="Web-{81C6D1FC-81A8-486A-92B3-29AC98E44F8D}" dt="2022-07-24T16:18:07.163" v="42"/>
          <ac:grpSpMkLst>
            <pc:docMk/>
            <pc:sldMk cId="2659206454" sldId="272"/>
            <ac:grpSpMk id="11" creationId="{86135889-25BA-2647-4D18-6FE83FC43824}"/>
          </ac:grpSpMkLst>
        </pc:grpChg>
      </pc:sldChg>
      <pc:sldChg chg="addSp delSp modSp">
        <pc:chgData name="Guest User" userId="" providerId="Windows Live" clId="Web-{81C6D1FC-81A8-486A-92B3-29AC98E44F8D}" dt="2022-07-24T16:16:12.160" v="35"/>
        <pc:sldMkLst>
          <pc:docMk/>
          <pc:sldMk cId="2716223156" sldId="273"/>
        </pc:sldMkLst>
        <pc:picChg chg="add del mod">
          <ac:chgData name="Guest User" userId="" providerId="Windows Live" clId="Web-{81C6D1FC-81A8-486A-92B3-29AC98E44F8D}" dt="2022-07-24T16:16:12.160" v="35"/>
          <ac:picMkLst>
            <pc:docMk/>
            <pc:sldMk cId="2716223156" sldId="273"/>
            <ac:picMk id="4" creationId="{AF815BDA-5908-8DA5-125D-28B00182EA17}"/>
          </ac:picMkLst>
        </pc:picChg>
      </pc:sldChg>
      <pc:sldChg chg="del">
        <pc:chgData name="Guest User" userId="" providerId="Windows Live" clId="Web-{81C6D1FC-81A8-486A-92B3-29AC98E44F8D}" dt="2022-07-24T16:16:22.097" v="37"/>
        <pc:sldMkLst>
          <pc:docMk/>
          <pc:sldMk cId="142814386" sldId="276"/>
        </pc:sldMkLst>
      </pc:sldChg>
      <pc:sldChg chg="addSp delSp modSp">
        <pc:chgData name="Guest User" userId="" providerId="Windows Live" clId="Web-{81C6D1FC-81A8-486A-92B3-29AC98E44F8D}" dt="2022-07-24T16:18:03.445" v="41"/>
        <pc:sldMkLst>
          <pc:docMk/>
          <pc:sldMk cId="748955118" sldId="277"/>
        </pc:sldMkLst>
        <pc:grpChg chg="add">
          <ac:chgData name="Guest User" userId="" providerId="Windows Live" clId="Web-{81C6D1FC-81A8-486A-92B3-29AC98E44F8D}" dt="2022-07-24T16:18:03.445" v="41"/>
          <ac:grpSpMkLst>
            <pc:docMk/>
            <pc:sldMk cId="748955118" sldId="277"/>
            <ac:grpSpMk id="14" creationId="{C473B640-5E82-780A-ED68-F9864DA5CEDB}"/>
          </ac:grpSpMkLst>
        </pc:grpChg>
        <pc:picChg chg="add del mod">
          <ac:chgData name="Guest User" userId="" providerId="Windows Live" clId="Web-{81C6D1FC-81A8-486A-92B3-29AC98E44F8D}" dt="2022-07-24T16:17:32.444" v="39"/>
          <ac:picMkLst>
            <pc:docMk/>
            <pc:sldMk cId="748955118" sldId="277"/>
            <ac:picMk id="4" creationId="{272709EC-8198-EDDC-8638-1F1934EE6253}"/>
          </ac:picMkLst>
        </pc:picChg>
      </pc:sldChg>
      <pc:sldChg chg="del">
        <pc:chgData name="Guest User" userId="" providerId="Windows Live" clId="Web-{81C6D1FC-81A8-486A-92B3-29AC98E44F8D}" dt="2022-07-24T17:23:48.050" v="44"/>
        <pc:sldMkLst>
          <pc:docMk/>
          <pc:sldMk cId="698775169" sldId="280"/>
        </pc:sldMkLst>
      </pc:sldChg>
      <pc:sldChg chg="add del">
        <pc:chgData name="Guest User" userId="" providerId="Windows Live" clId="Web-{81C6D1FC-81A8-486A-92B3-29AC98E44F8D}" dt="2022-07-24T16:12:13.449" v="14"/>
        <pc:sldMkLst>
          <pc:docMk/>
          <pc:sldMk cId="3478751638" sldId="284"/>
        </pc:sldMkLst>
      </pc:sldChg>
      <pc:sldChg chg="modSp add">
        <pc:chgData name="Guest User" userId="" providerId="Windows Live" clId="Web-{81C6D1FC-81A8-486A-92B3-29AC98E44F8D}" dt="2022-07-24T16:09:43.131" v="1" actId="20577"/>
        <pc:sldMkLst>
          <pc:docMk/>
          <pc:sldMk cId="3545626473" sldId="286"/>
        </pc:sldMkLst>
        <pc:spChg chg="mod">
          <ac:chgData name="Guest User" userId="" providerId="Windows Live" clId="Web-{81C6D1FC-81A8-486A-92B3-29AC98E44F8D}" dt="2022-07-24T16:09:43.131" v="1" actId="20577"/>
          <ac:spMkLst>
            <pc:docMk/>
            <pc:sldMk cId="3545626473" sldId="286"/>
            <ac:spMk id="163" creationId="{00000000-0000-0000-0000-000000000000}"/>
          </ac:spMkLst>
        </pc:spChg>
      </pc:sldChg>
      <pc:sldChg chg="modSp add ord">
        <pc:chgData name="Guest User" userId="" providerId="Windows Live" clId="Web-{81C6D1FC-81A8-486A-92B3-29AC98E44F8D}" dt="2022-07-24T16:12:28.371" v="23"/>
        <pc:sldMkLst>
          <pc:docMk/>
          <pc:sldMk cId="3962622773" sldId="287"/>
        </pc:sldMkLst>
        <pc:spChg chg="mod">
          <ac:chgData name="Guest User" userId="" providerId="Windows Live" clId="Web-{81C6D1FC-81A8-486A-92B3-29AC98E44F8D}" dt="2022-07-24T16:12:24.965" v="22" actId="20577"/>
          <ac:spMkLst>
            <pc:docMk/>
            <pc:sldMk cId="3962622773" sldId="287"/>
            <ac:spMk id="163" creationId="{00000000-0000-0000-0000-000000000000}"/>
          </ac:spMkLst>
        </pc:spChg>
      </pc:sldChg>
      <pc:sldChg chg="add">
        <pc:chgData name="Guest User" userId="" providerId="Windows Live" clId="Web-{81C6D1FC-81A8-486A-92B3-29AC98E44F8D}" dt="2022-07-24T16:14:04.905" v="28"/>
        <pc:sldMkLst>
          <pc:docMk/>
          <pc:sldMk cId="3316299009" sldId="288"/>
        </pc:sldMkLst>
      </pc:sldChg>
      <pc:sldChg chg="add">
        <pc:chgData name="Guest User" userId="" providerId="Windows Live" clId="Web-{81C6D1FC-81A8-486A-92B3-29AC98E44F8D}" dt="2022-07-24T16:14:58.876" v="32"/>
        <pc:sldMkLst>
          <pc:docMk/>
          <pc:sldMk cId="2362655479" sldId="289"/>
        </pc:sldMkLst>
      </pc:sldChg>
      <pc:sldChg chg="add">
        <pc:chgData name="Guest User" userId="" providerId="Windows Live" clId="Web-{81C6D1FC-81A8-486A-92B3-29AC98E44F8D}" dt="2022-07-24T16:16:18.722" v="36"/>
        <pc:sldMkLst>
          <pc:docMk/>
          <pc:sldMk cId="1375359626" sldId="290"/>
        </pc:sldMkLst>
      </pc:sldChg>
      <pc:sldChg chg="add">
        <pc:chgData name="Guest User" userId="" providerId="Windows Live" clId="Web-{81C6D1FC-81A8-486A-92B3-29AC98E44F8D}" dt="2022-07-24T16:17:39.959" v="40"/>
        <pc:sldMkLst>
          <pc:docMk/>
          <pc:sldMk cId="1428505476" sldId="291"/>
        </pc:sldMkLst>
      </pc:sldChg>
      <pc:sldChg chg="add">
        <pc:chgData name="Guest User" userId="" providerId="Windows Live" clId="Web-{81C6D1FC-81A8-486A-92B3-29AC98E44F8D}" dt="2022-07-24T17:23:45.425" v="43"/>
        <pc:sldMkLst>
          <pc:docMk/>
          <pc:sldMk cId="343554863" sldId="292"/>
        </pc:sldMkLst>
      </pc:sldChg>
    </pc:docChg>
  </pc:docChgLst>
  <pc:docChgLst>
    <pc:chgData name="Guest User" providerId="Windows Live" clId="Web-{9343ED27-A704-49C1-8D16-AEE8F9C63B93}"/>
    <pc:docChg chg="addSld delSld modSld">
      <pc:chgData name="Guest User" userId="" providerId="Windows Live" clId="Web-{9343ED27-A704-49C1-8D16-AEE8F9C63B93}" dt="2022-07-25T22:51:12.376" v="86" actId="20577"/>
      <pc:docMkLst>
        <pc:docMk/>
      </pc:docMkLst>
      <pc:sldChg chg="addSp delSp modSp del">
        <pc:chgData name="Guest User" userId="" providerId="Windows Live" clId="Web-{9343ED27-A704-49C1-8D16-AEE8F9C63B93}" dt="2022-07-25T20:42:06.238" v="15"/>
        <pc:sldMkLst>
          <pc:docMk/>
          <pc:sldMk cId="343554863" sldId="292"/>
        </pc:sldMkLst>
        <pc:spChg chg="add mod">
          <ac:chgData name="Guest User" userId="" providerId="Windows Live" clId="Web-{9343ED27-A704-49C1-8D16-AEE8F9C63B93}" dt="2022-07-25T20:39:44.514" v="13"/>
          <ac:spMkLst>
            <pc:docMk/>
            <pc:sldMk cId="343554863" sldId="292"/>
            <ac:spMk id="22" creationId="{DA49C718-F3F4-3B71-5C4C-368E94C54A73}"/>
          </ac:spMkLst>
        </pc:spChg>
        <pc:spChg chg="del mod">
          <ac:chgData name="Guest User" userId="" providerId="Windows Live" clId="Web-{9343ED27-A704-49C1-8D16-AEE8F9C63B93}" dt="2022-07-25T20:39:44.514" v="13"/>
          <ac:spMkLst>
            <pc:docMk/>
            <pc:sldMk cId="343554863" sldId="292"/>
            <ac:spMk id="164" creationId="{00000000-0000-0000-0000-000000000000}"/>
          </ac:spMkLst>
        </pc:spChg>
      </pc:sldChg>
      <pc:sldChg chg="modSp add">
        <pc:chgData name="Guest User" userId="" providerId="Windows Live" clId="Web-{9343ED27-A704-49C1-8D16-AEE8F9C63B93}" dt="2022-07-25T22:51:12.376" v="86" actId="20577"/>
        <pc:sldMkLst>
          <pc:docMk/>
          <pc:sldMk cId="3946223264" sldId="318"/>
        </pc:sldMkLst>
        <pc:spChg chg="mod">
          <ac:chgData name="Guest User" userId="" providerId="Windows Live" clId="Web-{9343ED27-A704-49C1-8D16-AEE8F9C63B93}" dt="2022-07-25T22:51:12.376" v="86" actId="20577"/>
          <ac:spMkLst>
            <pc:docMk/>
            <pc:sldMk cId="3946223264" sldId="318"/>
            <ac:spMk id="5" creationId="{845E9011-3332-C025-E812-B093A3541588}"/>
          </ac:spMkLst>
        </pc:spChg>
      </pc:sldChg>
      <pc:sldChg chg="addSp modSp">
        <pc:chgData name="Guest User" userId="" providerId="Windows Live" clId="Web-{9343ED27-A704-49C1-8D16-AEE8F9C63B93}" dt="2022-07-25T21:34:29.266" v="25" actId="1076"/>
        <pc:sldMkLst>
          <pc:docMk/>
          <pc:sldMk cId="847088936" sldId="319"/>
        </pc:sldMkLst>
        <pc:picChg chg="add mod modCrop">
          <ac:chgData name="Guest User" userId="" providerId="Windows Live" clId="Web-{9343ED27-A704-49C1-8D16-AEE8F9C63B93}" dt="2022-07-25T21:34:29.266" v="25" actId="1076"/>
          <ac:picMkLst>
            <pc:docMk/>
            <pc:sldMk cId="847088936" sldId="319"/>
            <ac:picMk id="3" creationId="{A956292E-883D-3D2D-DA2B-5D40297E2308}"/>
          </ac:picMkLst>
        </pc:picChg>
      </pc:sldChg>
    </pc:docChg>
  </pc:docChgLst>
  <pc:docChgLst>
    <pc:chgData name="Guest User" providerId="Windows Live" clId="Web-{F33E5218-F6FA-4E9E-B3E2-30EA178AA266}"/>
    <pc:docChg chg="addSld delSld modSld">
      <pc:chgData name="Guest User" userId="" providerId="Windows Live" clId="Web-{F33E5218-F6FA-4E9E-B3E2-30EA178AA266}" dt="2022-07-25T00:48:41.885" v="432"/>
      <pc:docMkLst>
        <pc:docMk/>
      </pc:docMkLst>
      <pc:sldChg chg="addSp delSp modSp">
        <pc:chgData name="Guest User" userId="" providerId="Windows Live" clId="Web-{F33E5218-F6FA-4E9E-B3E2-30EA178AA266}" dt="2022-07-25T00:43:30.263" v="420"/>
        <pc:sldMkLst>
          <pc:docMk/>
          <pc:sldMk cId="311969044" sldId="270"/>
        </pc:sldMkLst>
        <pc:spChg chg="add mod">
          <ac:chgData name="Guest User" userId="" providerId="Windows Live" clId="Web-{F33E5218-F6FA-4E9E-B3E2-30EA178AA266}" dt="2022-07-24T23:20:53.295" v="90" actId="20577"/>
          <ac:spMkLst>
            <pc:docMk/>
            <pc:sldMk cId="311969044" sldId="270"/>
            <ac:spMk id="3" creationId="{2592CD66-A85A-A97B-6605-96CFBB9CD6BA}"/>
          </ac:spMkLst>
        </pc:spChg>
        <pc:spChg chg="add del mod">
          <ac:chgData name="Guest User" userId="" providerId="Windows Live" clId="Web-{F33E5218-F6FA-4E9E-B3E2-30EA178AA266}" dt="2022-07-24T22:42:27.959" v="6"/>
          <ac:spMkLst>
            <pc:docMk/>
            <pc:sldMk cId="311969044" sldId="270"/>
            <ac:spMk id="3" creationId="{DD863747-4D6F-5271-E12D-902187C5EEA9}"/>
          </ac:spMkLst>
        </pc:spChg>
        <pc:spChg chg="add del mod">
          <ac:chgData name="Guest User" userId="" providerId="Windows Live" clId="Web-{F33E5218-F6FA-4E9E-B3E2-30EA178AA266}" dt="2022-07-25T00:36:05.745" v="331"/>
          <ac:spMkLst>
            <pc:docMk/>
            <pc:sldMk cId="311969044" sldId="270"/>
            <ac:spMk id="4" creationId="{D29E0033-014B-ACD4-D6BD-FA4A022FDC92}"/>
          </ac:spMkLst>
        </pc:spChg>
        <pc:spChg chg="add mod">
          <ac:chgData name="Guest User" userId="" providerId="Windows Live" clId="Web-{F33E5218-F6FA-4E9E-B3E2-30EA178AA266}" dt="2022-07-25T00:36:56.325" v="363" actId="1076"/>
          <ac:spMkLst>
            <pc:docMk/>
            <pc:sldMk cId="311969044" sldId="270"/>
            <ac:spMk id="8" creationId="{80C38CEE-6C2A-B6B0-53A4-968ADEC8F221}"/>
          </ac:spMkLst>
        </pc:spChg>
        <pc:spChg chg="add del">
          <ac:chgData name="Guest User" userId="" providerId="Windows Live" clId="Web-{F33E5218-F6FA-4E9E-B3E2-30EA178AA266}" dt="2022-07-25T00:43:30.263" v="420"/>
          <ac:spMkLst>
            <pc:docMk/>
            <pc:sldMk cId="311969044" sldId="270"/>
            <ac:spMk id="10" creationId="{BB281D7C-9D50-FCCB-DF11-E577B483E17A}"/>
          </ac:spMkLst>
        </pc:spChg>
        <pc:spChg chg="add mod">
          <ac:chgData name="Guest User" userId="" providerId="Windows Live" clId="Web-{F33E5218-F6FA-4E9E-B3E2-30EA178AA266}" dt="2022-07-25T00:37:00.059" v="364" actId="1076"/>
          <ac:spMkLst>
            <pc:docMk/>
            <pc:sldMk cId="311969044" sldId="270"/>
            <ac:spMk id="11" creationId="{95FCB44A-008A-B2CC-DCF7-037C8212D192}"/>
          </ac:spMkLst>
        </pc:spChg>
        <pc:spChg chg="add del mod">
          <ac:chgData name="Guest User" userId="" providerId="Windows Live" clId="Web-{F33E5218-F6FA-4E9E-B3E2-30EA178AA266}" dt="2022-07-24T22:42:33.006" v="7"/>
          <ac:spMkLst>
            <pc:docMk/>
            <pc:sldMk cId="311969044" sldId="270"/>
            <ac:spMk id="25" creationId="{48952855-DFD2-BCF6-9BFD-586FD74433AC}"/>
          </ac:spMkLst>
        </pc:spChg>
        <pc:spChg chg="mod">
          <ac:chgData name="Guest User" userId="" providerId="Windows Live" clId="Web-{F33E5218-F6FA-4E9E-B3E2-30EA178AA266}" dt="2022-07-25T00:31:55.901" v="272" actId="20577"/>
          <ac:spMkLst>
            <pc:docMk/>
            <pc:sldMk cId="311969044" sldId="270"/>
            <ac:spMk id="163" creationId="{00000000-0000-0000-0000-000000000000}"/>
          </ac:spMkLst>
        </pc:spChg>
        <pc:spChg chg="del">
          <ac:chgData name="Guest User" userId="" providerId="Windows Live" clId="Web-{F33E5218-F6FA-4E9E-B3E2-30EA178AA266}" dt="2022-07-24T22:32:22.638" v="0"/>
          <ac:spMkLst>
            <pc:docMk/>
            <pc:sldMk cId="311969044" sldId="270"/>
            <ac:spMk id="164" creationId="{00000000-0000-0000-0000-000000000000}"/>
          </ac:spMkLst>
        </pc:spChg>
        <pc:spChg chg="mod">
          <ac:chgData name="Guest User" userId="" providerId="Windows Live" clId="Web-{F33E5218-F6FA-4E9E-B3E2-30EA178AA266}" dt="2022-07-24T23:29:11.721" v="146" actId="20577"/>
          <ac:spMkLst>
            <pc:docMk/>
            <pc:sldMk cId="311969044" sldId="270"/>
            <ac:spMk id="238" creationId="{98BE2A86-EFC9-D6BB-8980-5025C93910A6}"/>
          </ac:spMkLst>
        </pc:spChg>
        <pc:spChg chg="mod">
          <ac:chgData name="Guest User" userId="" providerId="Windows Live" clId="Web-{F33E5218-F6FA-4E9E-B3E2-30EA178AA266}" dt="2022-07-25T00:38:07.672" v="384" actId="20577"/>
          <ac:spMkLst>
            <pc:docMk/>
            <pc:sldMk cId="311969044" sldId="270"/>
            <ac:spMk id="240" creationId="{BAC19C86-1AD5-7A8B-DFC2-9309C447E29F}"/>
          </ac:spMkLst>
        </pc:spChg>
        <pc:spChg chg="mod">
          <ac:chgData name="Guest User" userId="" providerId="Windows Live" clId="Web-{F33E5218-F6FA-4E9E-B3E2-30EA178AA266}" dt="2022-07-24T23:18:30.494" v="31" actId="20577"/>
          <ac:spMkLst>
            <pc:docMk/>
            <pc:sldMk cId="311969044" sldId="270"/>
            <ac:spMk id="241" creationId="{84C30204-F546-F0B5-0AB2-86CCE8A52E45}"/>
          </ac:spMkLst>
        </pc:spChg>
        <pc:spChg chg="mod">
          <ac:chgData name="Guest User" userId="" providerId="Windows Live" clId="Web-{F33E5218-F6FA-4E9E-B3E2-30EA178AA266}" dt="2022-07-24T23:18:35.510" v="40" actId="20577"/>
          <ac:spMkLst>
            <pc:docMk/>
            <pc:sldMk cId="311969044" sldId="270"/>
            <ac:spMk id="242" creationId="{CC5561BE-FCAE-6C10-EE02-5F6D129932D0}"/>
          </ac:spMkLst>
        </pc:spChg>
        <pc:spChg chg="del mod">
          <ac:chgData name="Guest User" userId="" providerId="Windows Live" clId="Web-{F33E5218-F6FA-4E9E-B3E2-30EA178AA266}" dt="2022-07-24T23:20:00.809" v="63"/>
          <ac:spMkLst>
            <pc:docMk/>
            <pc:sldMk cId="311969044" sldId="270"/>
            <ac:spMk id="243" creationId="{CF270932-44F8-5C9E-4F1A-DDF254DF7327}"/>
          </ac:spMkLst>
        </pc:spChg>
        <pc:spChg chg="mod">
          <ac:chgData name="Guest User" userId="" providerId="Windows Live" clId="Web-{F33E5218-F6FA-4E9E-B3E2-30EA178AA266}" dt="2022-07-24T23:20:50.139" v="89" actId="20577"/>
          <ac:spMkLst>
            <pc:docMk/>
            <pc:sldMk cId="311969044" sldId="270"/>
            <ac:spMk id="244" creationId="{B3224BF8-5E51-A557-DBFD-1B8B317DAACE}"/>
          </ac:spMkLst>
        </pc:spChg>
        <pc:grpChg chg="add mod">
          <ac:chgData name="Guest User" userId="" providerId="Windows Live" clId="Web-{F33E5218-F6FA-4E9E-B3E2-30EA178AA266}" dt="2022-07-24T22:47:30.860" v="26" actId="1076"/>
          <ac:grpSpMkLst>
            <pc:docMk/>
            <pc:sldMk cId="311969044" sldId="270"/>
            <ac:grpSpMk id="245" creationId="{C79E69C8-3D5F-A7D4-09FB-85E404990416}"/>
          </ac:grpSpMkLst>
        </pc:grpChg>
        <pc:graphicFrameChg chg="add del mod">
          <ac:chgData name="Guest User" userId="" providerId="Windows Live" clId="Web-{F33E5218-F6FA-4E9E-B3E2-30EA178AA266}" dt="2022-07-24T22:42:46.397" v="12"/>
          <ac:graphicFrameMkLst>
            <pc:docMk/>
            <pc:sldMk cId="311969044" sldId="270"/>
            <ac:graphicFrameMk id="5" creationId="{64E1FA44-3EAC-CD68-87E9-04652C27CAE1}"/>
          </ac:graphicFrameMkLst>
        </pc:graphicFrameChg>
        <pc:picChg chg="add del mod">
          <ac:chgData name="Guest User" userId="" providerId="Windows Live" clId="Web-{F33E5218-F6FA-4E9E-B3E2-30EA178AA266}" dt="2022-07-24T23:29:56.925" v="151"/>
          <ac:picMkLst>
            <pc:docMk/>
            <pc:sldMk cId="311969044" sldId="270"/>
            <ac:picMk id="4" creationId="{7562644C-A199-9034-E1C4-C24A87BF2FAD}"/>
          </ac:picMkLst>
        </pc:picChg>
        <pc:picChg chg="add mod modCrop">
          <ac:chgData name="Guest User" userId="" providerId="Windows Live" clId="Web-{F33E5218-F6FA-4E9E-B3E2-30EA178AA266}" dt="2022-07-25T00:38:48.626" v="388"/>
          <ac:picMkLst>
            <pc:docMk/>
            <pc:sldMk cId="311969044" sldId="270"/>
            <ac:picMk id="5" creationId="{8595EB69-AC83-4523-2409-EE8BD6057E1B}"/>
          </ac:picMkLst>
        </pc:picChg>
        <pc:picChg chg="add del mod">
          <ac:chgData name="Guest User" userId="" providerId="Windows Live" clId="Web-{F33E5218-F6FA-4E9E-B3E2-30EA178AA266}" dt="2022-07-24T23:30:37.911" v="160"/>
          <ac:picMkLst>
            <pc:docMk/>
            <pc:sldMk cId="311969044" sldId="270"/>
            <ac:picMk id="5" creationId="{B89B4147-0FBD-F24D-CDFE-0F7310EEC252}"/>
          </ac:picMkLst>
        </pc:picChg>
        <pc:picChg chg="add mod modCrop">
          <ac:chgData name="Guest User" userId="" providerId="Windows Live" clId="Web-{F33E5218-F6FA-4E9E-B3E2-30EA178AA266}" dt="2022-07-25T00:38:30.110" v="386"/>
          <ac:picMkLst>
            <pc:docMk/>
            <pc:sldMk cId="311969044" sldId="270"/>
            <ac:picMk id="6" creationId="{BF1F1EDC-853C-D43B-8810-665F7BBB4968}"/>
          </ac:picMkLst>
        </pc:picChg>
      </pc:sldChg>
      <pc:sldChg chg="modSp">
        <pc:chgData name="Guest User" userId="" providerId="Windows Live" clId="Web-{F33E5218-F6FA-4E9E-B3E2-30EA178AA266}" dt="2022-07-25T00:48:41.885" v="432"/>
        <pc:sldMkLst>
          <pc:docMk/>
          <pc:sldMk cId="2716223156" sldId="273"/>
        </pc:sldMkLst>
        <pc:graphicFrameChg chg="mod modGraphic">
          <ac:chgData name="Guest User" userId="" providerId="Windows Live" clId="Web-{F33E5218-F6FA-4E9E-B3E2-30EA178AA266}" dt="2022-07-25T00:48:41.885" v="432"/>
          <ac:graphicFrameMkLst>
            <pc:docMk/>
            <pc:sldMk cId="2716223156" sldId="273"/>
            <ac:graphicFrameMk id="4" creationId="{3AB3E86F-34FB-BAA8-03BE-FEA8BEEF007D}"/>
          </ac:graphicFrameMkLst>
        </pc:graphicFrameChg>
      </pc:sldChg>
      <pc:sldChg chg="addSp delSp modSp new">
        <pc:chgData name="Guest User" userId="" providerId="Windows Live" clId="Web-{F33E5218-F6FA-4E9E-B3E2-30EA178AA266}" dt="2022-07-25T00:41:07.382" v="419" actId="1076"/>
        <pc:sldMkLst>
          <pc:docMk/>
          <pc:sldMk cId="694463607" sldId="301"/>
        </pc:sldMkLst>
        <pc:spChg chg="del">
          <ac:chgData name="Guest User" userId="" providerId="Windows Live" clId="Web-{F33E5218-F6FA-4E9E-B3E2-30EA178AA266}" dt="2022-07-24T23:52:42.585" v="171"/>
          <ac:spMkLst>
            <pc:docMk/>
            <pc:sldMk cId="694463607" sldId="301"/>
            <ac:spMk id="2" creationId="{59944D27-BA4D-C094-3306-FB24168F4DB9}"/>
          </ac:spMkLst>
        </pc:spChg>
        <pc:spChg chg="del">
          <ac:chgData name="Guest User" userId="" providerId="Windows Live" clId="Web-{F33E5218-F6FA-4E9E-B3E2-30EA178AA266}" dt="2022-07-24T23:52:42.585" v="170"/>
          <ac:spMkLst>
            <pc:docMk/>
            <pc:sldMk cId="694463607" sldId="301"/>
            <ac:spMk id="3" creationId="{8879A0DE-A152-0234-3FB2-91A6A945A48D}"/>
          </ac:spMkLst>
        </pc:spChg>
        <pc:spChg chg="add mod">
          <ac:chgData name="Guest User" userId="" providerId="Windows Live" clId="Web-{F33E5218-F6FA-4E9E-B3E2-30EA178AA266}" dt="2022-07-25T00:31:50.370" v="269" actId="20577"/>
          <ac:spMkLst>
            <pc:docMk/>
            <pc:sldMk cId="694463607" sldId="301"/>
            <ac:spMk id="5" creationId="{3A5B2731-7794-9C7D-C77C-2863738983EA}"/>
          </ac:spMkLst>
        </pc:spChg>
        <pc:spChg chg="add mod">
          <ac:chgData name="Guest User" userId="" providerId="Windows Live" clId="Web-{F33E5218-F6FA-4E9E-B3E2-30EA178AA266}" dt="2022-07-25T00:39:34.316" v="399" actId="20577"/>
          <ac:spMkLst>
            <pc:docMk/>
            <pc:sldMk cId="694463607" sldId="301"/>
            <ac:spMk id="8" creationId="{9FA2EDA6-7B14-7042-9C72-285FEF846EF0}"/>
          </ac:spMkLst>
        </pc:spChg>
        <pc:spChg chg="add mod">
          <ac:chgData name="Guest User" userId="" providerId="Windows Live" clId="Web-{F33E5218-F6FA-4E9E-B3E2-30EA178AA266}" dt="2022-07-25T00:41:07.382" v="419" actId="1076"/>
          <ac:spMkLst>
            <pc:docMk/>
            <pc:sldMk cId="694463607" sldId="301"/>
            <ac:spMk id="10" creationId="{793A4FF6-9407-5888-29FB-1FEEC2A3DAD5}"/>
          </ac:spMkLst>
        </pc:spChg>
        <pc:spChg chg="add mod">
          <ac:chgData name="Guest User" userId="" providerId="Windows Live" clId="Web-{F33E5218-F6FA-4E9E-B3E2-30EA178AA266}" dt="2022-07-25T00:39:51.832" v="405" actId="1076"/>
          <ac:spMkLst>
            <pc:docMk/>
            <pc:sldMk cId="694463607" sldId="301"/>
            <ac:spMk id="12" creationId="{E004DA72-9D6E-EE3D-6AE7-158AF14279A1}"/>
          </ac:spMkLst>
        </pc:spChg>
        <pc:picChg chg="add mod modCrop">
          <ac:chgData name="Guest User" userId="" providerId="Windows Live" clId="Web-{F33E5218-F6FA-4E9E-B3E2-30EA178AA266}" dt="2022-07-25T00:40:59.225" v="418" actId="14100"/>
          <ac:picMkLst>
            <pc:docMk/>
            <pc:sldMk cId="694463607" sldId="301"/>
            <ac:picMk id="6" creationId="{1B6C0CF5-568B-4512-510E-5668B511087C}"/>
          </ac:picMkLst>
        </pc:picChg>
        <pc:picChg chg="add mod modCrop">
          <ac:chgData name="Guest User" userId="" providerId="Windows Live" clId="Web-{F33E5218-F6FA-4E9E-B3E2-30EA178AA266}" dt="2022-07-25T00:40:36.084" v="415" actId="14100"/>
          <ac:picMkLst>
            <pc:docMk/>
            <pc:sldMk cId="694463607" sldId="301"/>
            <ac:picMk id="9" creationId="{2D3F0305-7C8B-A54E-F16C-9260420DA95F}"/>
          </ac:picMkLst>
        </pc:picChg>
        <pc:picChg chg="add mod modCrop">
          <ac:chgData name="Guest User" userId="" providerId="Windows Live" clId="Web-{F33E5218-F6FA-4E9E-B3E2-30EA178AA266}" dt="2022-07-25T00:39:45.863" v="403" actId="14100"/>
          <ac:picMkLst>
            <pc:docMk/>
            <pc:sldMk cId="694463607" sldId="301"/>
            <ac:picMk id="11" creationId="{39674C66-EBE2-5313-3616-CDE1F197E1D0}"/>
          </ac:picMkLst>
        </pc:picChg>
      </pc:sldChg>
      <pc:sldChg chg="add del replId">
        <pc:chgData name="Guest User" userId="" providerId="Windows Live" clId="Web-{F33E5218-F6FA-4E9E-B3E2-30EA178AA266}" dt="2022-07-24T23:52:29.194" v="168"/>
        <pc:sldMkLst>
          <pc:docMk/>
          <pc:sldMk cId="836685089" sldId="301"/>
        </pc:sldMkLst>
      </pc:sldChg>
    </pc:docChg>
  </pc:docChgLst>
  <pc:docChgLst>
    <pc:chgData name="Guest User" providerId="Windows Live" clId="Web-{E74BFB28-94CD-41D2-A55B-C69401611E3A}"/>
    <pc:docChg chg="modSld">
      <pc:chgData name="Guest User" userId="" providerId="Windows Live" clId="Web-{E74BFB28-94CD-41D2-A55B-C69401611E3A}" dt="2022-07-25T23:37:00.087" v="230"/>
      <pc:docMkLst>
        <pc:docMk/>
      </pc:docMkLst>
      <pc:sldChg chg="addSp delSp modSp">
        <pc:chgData name="Guest User" userId="" providerId="Windows Live" clId="Web-{E74BFB28-94CD-41D2-A55B-C69401611E3A}" dt="2022-07-25T23:37:00.087" v="230"/>
        <pc:sldMkLst>
          <pc:docMk/>
          <pc:sldMk cId="694463607" sldId="301"/>
        </pc:sldMkLst>
        <pc:spChg chg="add del mod">
          <ac:chgData name="Guest User" userId="" providerId="Windows Live" clId="Web-{E74BFB28-94CD-41D2-A55B-C69401611E3A}" dt="2022-07-25T23:20:54.124" v="98"/>
          <ac:spMkLst>
            <pc:docMk/>
            <pc:sldMk cId="694463607" sldId="301"/>
            <ac:spMk id="3" creationId="{AA6EFB43-A9FC-1559-86E7-39B9DE8FD875}"/>
          </ac:spMkLst>
        </pc:spChg>
        <pc:spChg chg="mod">
          <ac:chgData name="Guest User" userId="" providerId="Windows Live" clId="Web-{E74BFB28-94CD-41D2-A55B-C69401611E3A}" dt="2022-07-25T23:20:39.076" v="92" actId="1076"/>
          <ac:spMkLst>
            <pc:docMk/>
            <pc:sldMk cId="694463607" sldId="301"/>
            <ac:spMk id="8" creationId="{9FA2EDA6-7B14-7042-9C72-285FEF846EF0}"/>
          </ac:spMkLst>
        </pc:spChg>
        <pc:spChg chg="mod">
          <ac:chgData name="Guest User" userId="" providerId="Windows Live" clId="Web-{E74BFB28-94CD-41D2-A55B-C69401611E3A}" dt="2022-07-25T18:27:55.968" v="17" actId="1076"/>
          <ac:spMkLst>
            <pc:docMk/>
            <pc:sldMk cId="694463607" sldId="301"/>
            <ac:spMk id="10" creationId="{793A4FF6-9407-5888-29FB-1FEEC2A3DAD5}"/>
          </ac:spMkLst>
        </pc:spChg>
        <pc:spChg chg="mod">
          <ac:chgData name="Guest User" userId="" providerId="Windows Live" clId="Web-{E74BFB28-94CD-41D2-A55B-C69401611E3A}" dt="2022-07-25T23:36:56.321" v="228" actId="20577"/>
          <ac:spMkLst>
            <pc:docMk/>
            <pc:sldMk cId="694463607" sldId="301"/>
            <ac:spMk id="12" creationId="{E004DA72-9D6E-EE3D-6AE7-158AF14279A1}"/>
          </ac:spMkLst>
        </pc:spChg>
        <pc:graphicFrameChg chg="add mod modGraphic">
          <ac:chgData name="Guest User" userId="" providerId="Windows Live" clId="Web-{E74BFB28-94CD-41D2-A55B-C69401611E3A}" dt="2022-07-25T23:37:00.087" v="230"/>
          <ac:graphicFrameMkLst>
            <pc:docMk/>
            <pc:sldMk cId="694463607" sldId="301"/>
            <ac:graphicFrameMk id="7" creationId="{8632EF3F-3CCD-C44C-59C8-A5D66B305B6E}"/>
          </ac:graphicFrameMkLst>
        </pc:graphicFrameChg>
        <pc:picChg chg="mod">
          <ac:chgData name="Guest User" userId="" providerId="Windows Live" clId="Web-{E74BFB28-94CD-41D2-A55B-C69401611E3A}" dt="2022-07-25T23:20:46.983" v="96" actId="14100"/>
          <ac:picMkLst>
            <pc:docMk/>
            <pc:sldMk cId="694463607" sldId="301"/>
            <ac:picMk id="6" creationId="{1B6C0CF5-568B-4512-510E-5668B511087C}"/>
          </ac:picMkLst>
        </pc:picChg>
        <pc:picChg chg="mod">
          <ac:chgData name="Guest User" userId="" providerId="Windows Live" clId="Web-{E74BFB28-94CD-41D2-A55B-C69401611E3A}" dt="2022-07-25T23:20:35.170" v="89" actId="14100"/>
          <ac:picMkLst>
            <pc:docMk/>
            <pc:sldMk cId="694463607" sldId="301"/>
            <ac:picMk id="9" creationId="{2D3F0305-7C8B-A54E-F16C-9260420DA95F}"/>
          </ac:picMkLst>
        </pc:picChg>
        <pc:picChg chg="mod">
          <ac:chgData name="Guest User" userId="" providerId="Windows Live" clId="Web-{E74BFB28-94CD-41D2-A55B-C69401611E3A}" dt="2022-07-25T23:22:15.970" v="150" actId="1076"/>
          <ac:picMkLst>
            <pc:docMk/>
            <pc:sldMk cId="694463607" sldId="301"/>
            <ac:picMk id="11" creationId="{39674C66-EBE2-5313-3616-CDE1F197E1D0}"/>
          </ac:picMkLst>
        </pc:picChg>
      </pc:sldChg>
      <pc:sldChg chg="modSp">
        <pc:chgData name="Guest User" userId="" providerId="Windows Live" clId="Web-{E74BFB28-94CD-41D2-A55B-C69401611E3A}" dt="2022-07-25T18:25:23.838" v="13"/>
        <pc:sldMkLst>
          <pc:docMk/>
          <pc:sldMk cId="3314017903" sldId="311"/>
        </pc:sldMkLst>
        <pc:graphicFrameChg chg="mod modGraphic">
          <ac:chgData name="Guest User" userId="" providerId="Windows Live" clId="Web-{E74BFB28-94CD-41D2-A55B-C69401611E3A}" dt="2022-07-25T18:25:23.838" v="13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addSp modSp">
        <pc:chgData name="Guest User" userId="" providerId="Windows Live" clId="Web-{E74BFB28-94CD-41D2-A55B-C69401611E3A}" dt="2022-07-25T23:19:14.215" v="74" actId="1076"/>
        <pc:sldMkLst>
          <pc:docMk/>
          <pc:sldMk cId="2310015119" sldId="312"/>
        </pc:sldMkLst>
        <pc:spChg chg="add mod">
          <ac:chgData name="Guest User" userId="" providerId="Windows Live" clId="Web-{E74BFB28-94CD-41D2-A55B-C69401611E3A}" dt="2022-07-25T23:19:00.965" v="70" actId="14100"/>
          <ac:spMkLst>
            <pc:docMk/>
            <pc:sldMk cId="2310015119" sldId="312"/>
            <ac:spMk id="3" creationId="{F5D99934-4EF4-6D8C-B5DA-E9046143C191}"/>
          </ac:spMkLst>
        </pc:spChg>
        <pc:spChg chg="add mod">
          <ac:chgData name="Guest User" userId="" providerId="Windows Live" clId="Web-{E74BFB28-94CD-41D2-A55B-C69401611E3A}" dt="2022-07-25T23:19:14.215" v="74" actId="1076"/>
          <ac:spMkLst>
            <pc:docMk/>
            <pc:sldMk cId="2310015119" sldId="312"/>
            <ac:spMk id="7" creationId="{FE5310C3-4413-B773-890E-69BF6A8D3138}"/>
          </ac:spMkLst>
        </pc:spChg>
        <pc:spChg chg="mod">
          <ac:chgData name="Guest User" userId="" providerId="Windows Live" clId="Web-{E74BFB28-94CD-41D2-A55B-C69401611E3A}" dt="2022-07-25T23:03:55.202" v="65" actId="20577"/>
          <ac:spMkLst>
            <pc:docMk/>
            <pc:sldMk cId="2310015119" sldId="312"/>
            <ac:spMk id="163" creationId="{00000000-0000-0000-0000-000000000000}"/>
          </ac:spMkLst>
        </pc:spChg>
      </pc:sldChg>
      <pc:sldChg chg="addSp delSp modSp">
        <pc:chgData name="Guest User" userId="" providerId="Windows Live" clId="Web-{E74BFB28-94CD-41D2-A55B-C69401611E3A}" dt="2022-07-25T22:38:27.594" v="36" actId="1076"/>
        <pc:sldMkLst>
          <pc:docMk/>
          <pc:sldMk cId="847088936" sldId="319"/>
        </pc:sldMkLst>
        <pc:picChg chg="add del">
          <ac:chgData name="Guest User" userId="" providerId="Windows Live" clId="Web-{E74BFB28-94CD-41D2-A55B-C69401611E3A}" dt="2022-07-25T22:38:05.078" v="33"/>
          <ac:picMkLst>
            <pc:docMk/>
            <pc:sldMk cId="847088936" sldId="319"/>
            <ac:picMk id="14" creationId="{58E4DA81-54AB-272F-6794-A69F39ED0802}"/>
          </ac:picMkLst>
        </pc:picChg>
        <pc:picChg chg="add mod">
          <ac:chgData name="Guest User" userId="" providerId="Windows Live" clId="Web-{E74BFB28-94CD-41D2-A55B-C69401611E3A}" dt="2022-07-25T22:38:27.594" v="36" actId="1076"/>
          <ac:picMkLst>
            <pc:docMk/>
            <pc:sldMk cId="847088936" sldId="319"/>
            <ac:picMk id="15" creationId="{C9C5C474-5B87-BE5C-64D3-3F3860E2B994}"/>
          </ac:picMkLst>
        </pc:picChg>
      </pc:sldChg>
    </pc:docChg>
  </pc:docChgLst>
  <pc:docChgLst>
    <pc:chgData name="Ryan Lee" userId="2b9ccfc836dc375b" providerId="Windows Live" clId="Web-{AEC887BF-C8D6-4BD6-9DB2-AD7186642E40}"/>
    <pc:docChg chg="addSld delSld modSld sldOrd">
      <pc:chgData name="Ryan Lee" userId="2b9ccfc836dc375b" providerId="Windows Live" clId="Web-{AEC887BF-C8D6-4BD6-9DB2-AD7186642E40}" dt="2022-07-25T05:12:59.642" v="1781"/>
      <pc:docMkLst>
        <pc:docMk/>
      </pc:docMkLst>
      <pc:sldChg chg="addSp delSp modSp">
        <pc:chgData name="Ryan Lee" userId="2b9ccfc836dc375b" providerId="Windows Live" clId="Web-{AEC887BF-C8D6-4BD6-9DB2-AD7186642E40}" dt="2022-07-25T02:35:23.004" v="409" actId="20577"/>
        <pc:sldMkLst>
          <pc:docMk/>
          <pc:sldMk cId="1467736933" sldId="271"/>
        </pc:sldMkLst>
        <pc:spChg chg="add del mod">
          <ac:chgData name="Ryan Lee" userId="2b9ccfc836dc375b" providerId="Windows Live" clId="Web-{AEC887BF-C8D6-4BD6-9DB2-AD7186642E40}" dt="2022-07-25T01:55:42.530" v="162"/>
          <ac:spMkLst>
            <pc:docMk/>
            <pc:sldMk cId="1467736933" sldId="271"/>
            <ac:spMk id="3" creationId="{37229E21-3700-DFBB-459F-464C8E9A69AF}"/>
          </ac:spMkLst>
        </pc:spChg>
        <pc:spChg chg="add mod">
          <ac:chgData name="Ryan Lee" userId="2b9ccfc836dc375b" providerId="Windows Live" clId="Web-{AEC887BF-C8D6-4BD6-9DB2-AD7186642E40}" dt="2022-07-25T02:22:53.837" v="373" actId="20577"/>
          <ac:spMkLst>
            <pc:docMk/>
            <pc:sldMk cId="1467736933" sldId="271"/>
            <ac:spMk id="4" creationId="{6F31C0FD-28B8-3BCA-F97C-B4E2B276754D}"/>
          </ac:spMkLst>
        </pc:spChg>
        <pc:spChg chg="add del mod">
          <ac:chgData name="Ryan Lee" userId="2b9ccfc836dc375b" providerId="Windows Live" clId="Web-{AEC887BF-C8D6-4BD6-9DB2-AD7186642E40}" dt="2022-07-25T01:37:24.872" v="112"/>
          <ac:spMkLst>
            <pc:docMk/>
            <pc:sldMk cId="1467736933" sldId="271"/>
            <ac:spMk id="5" creationId="{CBC718A6-4C17-22BC-19EE-FFF19C47ECB7}"/>
          </ac:spMkLst>
        </pc:spChg>
        <pc:spChg chg="add mod">
          <ac:chgData name="Ryan Lee" userId="2b9ccfc836dc375b" providerId="Windows Live" clId="Web-{AEC887BF-C8D6-4BD6-9DB2-AD7186642E40}" dt="2022-07-25T02:35:23.004" v="409" actId="20577"/>
          <ac:spMkLst>
            <pc:docMk/>
            <pc:sldMk cId="1467736933" sldId="271"/>
            <ac:spMk id="6" creationId="{F72D6BAD-F91C-8905-BA76-66033D91B359}"/>
          </ac:spMkLst>
        </pc:spChg>
        <pc:spChg chg="add del">
          <ac:chgData name="Ryan Lee" userId="2b9ccfc836dc375b" providerId="Windows Live" clId="Web-{AEC887BF-C8D6-4BD6-9DB2-AD7186642E40}" dt="2022-07-25T01:38:05.545" v="132"/>
          <ac:spMkLst>
            <pc:docMk/>
            <pc:sldMk cId="1467736933" sldId="271"/>
            <ac:spMk id="7" creationId="{9B5CE715-DA96-1CDC-38D8-FA2218A03D75}"/>
          </ac:spMkLst>
        </pc:spChg>
        <pc:spChg chg="add mod">
          <ac:chgData name="Ryan Lee" userId="2b9ccfc836dc375b" providerId="Windows Live" clId="Web-{AEC887BF-C8D6-4BD6-9DB2-AD7186642E40}" dt="2022-07-25T02:23:18.072" v="379" actId="20577"/>
          <ac:spMkLst>
            <pc:docMk/>
            <pc:sldMk cId="1467736933" sldId="271"/>
            <ac:spMk id="8" creationId="{C2641AB0-5276-DCE5-6385-1559D8CFF980}"/>
          </ac:spMkLst>
        </pc:spChg>
        <pc:spChg chg="mod">
          <ac:chgData name="Ryan Lee" userId="2b9ccfc836dc375b" providerId="Windows Live" clId="Web-{AEC887BF-C8D6-4BD6-9DB2-AD7186642E40}" dt="2022-07-24T20:08:03.159" v="14" actId="1076"/>
          <ac:spMkLst>
            <pc:docMk/>
            <pc:sldMk cId="1467736933" sldId="271"/>
            <ac:spMk id="163" creationId="{00000000-0000-0000-0000-000000000000}"/>
          </ac:spMkLst>
        </pc:spChg>
        <pc:spChg chg="del">
          <ac:chgData name="Ryan Lee" userId="2b9ccfc836dc375b" providerId="Windows Live" clId="Web-{AEC887BF-C8D6-4BD6-9DB2-AD7186642E40}" dt="2022-07-25T01:32:29.205" v="15"/>
          <ac:spMkLst>
            <pc:docMk/>
            <pc:sldMk cId="1467736933" sldId="271"/>
            <ac:spMk id="164" creationId="{00000000-0000-0000-0000-000000000000}"/>
          </ac:spMkLst>
        </pc:spChg>
        <pc:picChg chg="add del mod">
          <ac:chgData name="Ryan Lee" userId="2b9ccfc836dc375b" providerId="Windows Live" clId="Web-{AEC887BF-C8D6-4BD6-9DB2-AD7186642E40}" dt="2022-07-25T01:55:50.327" v="164"/>
          <ac:picMkLst>
            <pc:docMk/>
            <pc:sldMk cId="1467736933" sldId="271"/>
            <ac:picMk id="2" creationId="{C6A7FDF2-E716-ED80-4C1E-1FF171D46E2F}"/>
          </ac:picMkLst>
        </pc:picChg>
        <pc:picChg chg="add del mod">
          <ac:chgData name="Ryan Lee" userId="2b9ccfc836dc375b" providerId="Windows Live" clId="Web-{AEC887BF-C8D6-4BD6-9DB2-AD7186642E40}" dt="2022-07-25T01:34:38.397" v="30"/>
          <ac:picMkLst>
            <pc:docMk/>
            <pc:sldMk cId="1467736933" sldId="271"/>
            <ac:picMk id="3" creationId="{35944D58-E313-4977-2543-447BCFC71A1B}"/>
          </ac:picMkLst>
        </pc:picChg>
        <pc:picChg chg="add del mod">
          <ac:chgData name="Ryan Lee" userId="2b9ccfc836dc375b" providerId="Windows Live" clId="Web-{AEC887BF-C8D6-4BD6-9DB2-AD7186642E40}" dt="2022-07-25T02:24:53.154" v="397"/>
          <ac:picMkLst>
            <pc:docMk/>
            <pc:sldMk cId="1467736933" sldId="271"/>
            <ac:picMk id="5" creationId="{9EF20936-E74F-9038-4AF3-47BDADC39F05}"/>
          </ac:picMkLst>
        </pc:picChg>
        <pc:picChg chg="add mod">
          <ac:chgData name="Ryan Lee" userId="2b9ccfc836dc375b" providerId="Windows Live" clId="Web-{AEC887BF-C8D6-4BD6-9DB2-AD7186642E40}" dt="2022-07-25T02:25:03.357" v="399" actId="1076"/>
          <ac:picMkLst>
            <pc:docMk/>
            <pc:sldMk cId="1467736933" sldId="271"/>
            <ac:picMk id="7" creationId="{43689453-EC1A-8DE7-696B-577CDF267F1D}"/>
          </ac:picMkLst>
        </pc:picChg>
      </pc:sldChg>
      <pc:sldChg chg="addSp delSp modSp">
        <pc:chgData name="Ryan Lee" userId="2b9ccfc836dc375b" providerId="Windows Live" clId="Web-{AEC887BF-C8D6-4BD6-9DB2-AD7186642E40}" dt="2022-07-25T03:39:18.284" v="746" actId="1076"/>
        <pc:sldMkLst>
          <pc:docMk/>
          <pc:sldMk cId="2659206454" sldId="272"/>
        </pc:sldMkLst>
        <pc:spChg chg="add mod">
          <ac:chgData name="Ryan Lee" userId="2b9ccfc836dc375b" providerId="Windows Live" clId="Web-{AEC887BF-C8D6-4BD6-9DB2-AD7186642E40}" dt="2022-07-25T03:23:13.673" v="670" actId="1076"/>
          <ac:spMkLst>
            <pc:docMk/>
            <pc:sldMk cId="2659206454" sldId="272"/>
            <ac:spMk id="12" creationId="{B6D9B2E6-308B-6A6F-F6A9-53E8AC559CC8}"/>
          </ac:spMkLst>
        </pc:spChg>
        <pc:spChg chg="add mod">
          <ac:chgData name="Ryan Lee" userId="2b9ccfc836dc375b" providerId="Windows Live" clId="Web-{AEC887BF-C8D6-4BD6-9DB2-AD7186642E40}" dt="2022-07-25T03:23:21.361" v="671" actId="1076"/>
          <ac:spMkLst>
            <pc:docMk/>
            <pc:sldMk cId="2659206454" sldId="272"/>
            <ac:spMk id="14" creationId="{B9E5A80B-2103-6FCC-2B96-C153AF286622}"/>
          </ac:spMkLst>
        </pc:spChg>
        <pc:spChg chg="add mod">
          <ac:chgData name="Ryan Lee" userId="2b9ccfc836dc375b" providerId="Windows Live" clId="Web-{AEC887BF-C8D6-4BD6-9DB2-AD7186642E40}" dt="2022-07-25T03:23:40.752" v="674" actId="1076"/>
          <ac:spMkLst>
            <pc:docMk/>
            <pc:sldMk cId="2659206454" sldId="272"/>
            <ac:spMk id="15" creationId="{F62DB014-2C98-C992-D9E6-8AA4686262A7}"/>
          </ac:spMkLst>
        </pc:spChg>
        <pc:spChg chg="add mod">
          <ac:chgData name="Ryan Lee" userId="2b9ccfc836dc375b" providerId="Windows Live" clId="Web-{AEC887BF-C8D6-4BD6-9DB2-AD7186642E40}" dt="2022-07-25T03:23:32.517" v="673" actId="1076"/>
          <ac:spMkLst>
            <pc:docMk/>
            <pc:sldMk cId="2659206454" sldId="272"/>
            <ac:spMk id="17" creationId="{F6066C74-7620-B8B2-7C17-B47CBB5B746B}"/>
          </ac:spMkLst>
        </pc:spChg>
        <pc:spChg chg="add del mod">
          <ac:chgData name="Ryan Lee" userId="2b9ccfc836dc375b" providerId="Windows Live" clId="Web-{AEC887BF-C8D6-4BD6-9DB2-AD7186642E40}" dt="2022-07-25T03:38:52.487" v="739"/>
          <ac:spMkLst>
            <pc:docMk/>
            <pc:sldMk cId="2659206454" sldId="272"/>
            <ac:spMk id="18" creationId="{97D6BEBC-4C32-60CE-B58F-3384EC072C27}"/>
          </ac:spMkLst>
        </pc:spChg>
        <pc:spChg chg="add mod">
          <ac:chgData name="Ryan Lee" userId="2b9ccfc836dc375b" providerId="Windows Live" clId="Web-{AEC887BF-C8D6-4BD6-9DB2-AD7186642E40}" dt="2022-07-25T03:39:18.284" v="746" actId="1076"/>
          <ac:spMkLst>
            <pc:docMk/>
            <pc:sldMk cId="2659206454" sldId="272"/>
            <ac:spMk id="20" creationId="{A1293C5C-D787-52E7-071C-4D99284FDFB9}"/>
          </ac:spMkLst>
        </pc:spChg>
        <pc:spChg chg="mod">
          <ac:chgData name="Ryan Lee" userId="2b9ccfc836dc375b" providerId="Windows Live" clId="Web-{AEC887BF-C8D6-4BD6-9DB2-AD7186642E40}" dt="2022-07-25T03:23:49.205" v="675" actId="1076"/>
          <ac:spMkLst>
            <pc:docMk/>
            <pc:sldMk cId="2659206454" sldId="272"/>
            <ac:spMk id="163" creationId="{00000000-0000-0000-0000-000000000000}"/>
          </ac:spMkLst>
        </pc:spChg>
        <pc:spChg chg="del">
          <ac:chgData name="Ryan Lee" userId="2b9ccfc836dc375b" providerId="Windows Live" clId="Web-{AEC887BF-C8D6-4BD6-9DB2-AD7186642E40}" dt="2022-07-25T02:38:01.462" v="416"/>
          <ac:spMkLst>
            <pc:docMk/>
            <pc:sldMk cId="2659206454" sldId="272"/>
            <ac:spMk id="164" creationId="{00000000-0000-0000-0000-000000000000}"/>
          </ac:spMkLst>
        </pc:spChg>
        <pc:picChg chg="add mod">
          <ac:chgData name="Ryan Lee" userId="2b9ccfc836dc375b" providerId="Windows Live" clId="Web-{AEC887BF-C8D6-4BD6-9DB2-AD7186642E40}" dt="2022-07-25T03:26:24.586" v="695" actId="14100"/>
          <ac:picMkLst>
            <pc:docMk/>
            <pc:sldMk cId="2659206454" sldId="272"/>
            <ac:picMk id="2" creationId="{C261ECCD-8514-3794-40BE-A259BD6F090C}"/>
          </ac:picMkLst>
        </pc:picChg>
        <pc:picChg chg="add del mod">
          <ac:chgData name="Ryan Lee" userId="2b9ccfc836dc375b" providerId="Windows Live" clId="Web-{AEC887BF-C8D6-4BD6-9DB2-AD7186642E40}" dt="2022-07-25T02:40:35.327" v="503"/>
          <ac:picMkLst>
            <pc:docMk/>
            <pc:sldMk cId="2659206454" sldId="272"/>
            <ac:picMk id="13" creationId="{7BFFB228-8D2E-2AD4-C7F3-014711C51EB1}"/>
          </ac:picMkLst>
        </pc:picChg>
      </pc:sldChg>
      <pc:sldChg chg="addSp delSp modSp">
        <pc:chgData name="Ryan Lee" userId="2b9ccfc836dc375b" providerId="Windows Live" clId="Web-{AEC887BF-C8D6-4BD6-9DB2-AD7186642E40}" dt="2022-07-25T03:27:26.682" v="700" actId="20577"/>
        <pc:sldMkLst>
          <pc:docMk/>
          <pc:sldMk cId="748955118" sldId="277"/>
        </pc:sldMkLst>
        <pc:spChg chg="mod">
          <ac:chgData name="Ryan Lee" userId="2b9ccfc836dc375b" providerId="Windows Live" clId="Web-{AEC887BF-C8D6-4BD6-9DB2-AD7186642E40}" dt="2022-07-25T03:27:26.682" v="700" actId="20577"/>
          <ac:spMkLst>
            <pc:docMk/>
            <pc:sldMk cId="748955118" sldId="277"/>
            <ac:spMk id="2" creationId="{E2EFEEF2-8721-9933-A258-8755945BD37C}"/>
          </ac:spMkLst>
        </pc:spChg>
        <pc:spChg chg="del mod">
          <ac:chgData name="Ryan Lee" userId="2b9ccfc836dc375b" providerId="Windows Live" clId="Web-{AEC887BF-C8D6-4BD6-9DB2-AD7186642E40}" dt="2022-07-25T03:18:42.554" v="563"/>
          <ac:spMkLst>
            <pc:docMk/>
            <pc:sldMk cId="748955118" sldId="277"/>
            <ac:spMk id="3" creationId="{50EC2E1D-79C3-AEC4-C68E-2FC5718ADBAC}"/>
          </ac:spMkLst>
        </pc:spChg>
        <pc:picChg chg="add mod">
          <ac:chgData name="Ryan Lee" userId="2b9ccfc836dc375b" providerId="Windows Live" clId="Web-{AEC887BF-C8D6-4BD6-9DB2-AD7186642E40}" dt="2022-07-25T03:19:00.602" v="569" actId="1076"/>
          <ac:picMkLst>
            <pc:docMk/>
            <pc:sldMk cId="748955118" sldId="277"/>
            <ac:picMk id="5" creationId="{57777590-C5BA-E0EF-C029-50FAA91FFA4E}"/>
          </ac:picMkLst>
        </pc:picChg>
      </pc:sldChg>
      <pc:sldChg chg="addSp delSp modSp ord">
        <pc:chgData name="Ryan Lee" userId="2b9ccfc836dc375b" providerId="Windows Live" clId="Web-{AEC887BF-C8D6-4BD6-9DB2-AD7186642E40}" dt="2022-07-25T03:38:09.173" v="736" actId="1076"/>
        <pc:sldMkLst>
          <pc:docMk/>
          <pc:sldMk cId="1428505476" sldId="291"/>
        </pc:sldMkLst>
        <pc:spChg chg="mod">
          <ac:chgData name="Ryan Lee" userId="2b9ccfc836dc375b" providerId="Windows Live" clId="Web-{AEC887BF-C8D6-4BD6-9DB2-AD7186642E40}" dt="2022-07-25T03:23:57.971" v="676" actId="1076"/>
          <ac:spMkLst>
            <pc:docMk/>
            <pc:sldMk cId="1428505476" sldId="291"/>
            <ac:spMk id="2" creationId="{E2EFEEF2-8721-9933-A258-8755945BD37C}"/>
          </ac:spMkLst>
        </pc:spChg>
        <pc:spChg chg="del">
          <ac:chgData name="Ryan Lee" userId="2b9ccfc836dc375b" providerId="Windows Live" clId="Web-{AEC887BF-C8D6-4BD6-9DB2-AD7186642E40}" dt="2022-07-25T03:14:31.592" v="555"/>
          <ac:spMkLst>
            <pc:docMk/>
            <pc:sldMk cId="1428505476" sldId="291"/>
            <ac:spMk id="3" creationId="{50EC2E1D-79C3-AEC4-C68E-2FC5718ADBAC}"/>
          </ac:spMkLst>
        </pc:spChg>
        <pc:spChg chg="add mod">
          <ac:chgData name="Ryan Lee" userId="2b9ccfc836dc375b" providerId="Windows Live" clId="Web-{AEC887BF-C8D6-4BD6-9DB2-AD7186642E40}" dt="2022-07-25T03:21:30.810" v="591" actId="1076"/>
          <ac:spMkLst>
            <pc:docMk/>
            <pc:sldMk cId="1428505476" sldId="291"/>
            <ac:spMk id="16" creationId="{D9DA6401-317B-9CAC-4754-0EED5D5E3563}"/>
          </ac:spMkLst>
        </pc:spChg>
        <pc:spChg chg="add mod">
          <ac:chgData name="Ryan Lee" userId="2b9ccfc836dc375b" providerId="Windows Live" clId="Web-{AEC887BF-C8D6-4BD6-9DB2-AD7186642E40}" dt="2022-07-25T03:21:30.825" v="593" actId="1076"/>
          <ac:spMkLst>
            <pc:docMk/>
            <pc:sldMk cId="1428505476" sldId="291"/>
            <ac:spMk id="18" creationId="{F15A22D3-0F0D-F9A7-D8D7-562AD9D5DC9A}"/>
          </ac:spMkLst>
        </pc:spChg>
        <pc:spChg chg="add del mod">
          <ac:chgData name="Ryan Lee" userId="2b9ccfc836dc375b" providerId="Windows Live" clId="Web-{AEC887BF-C8D6-4BD6-9DB2-AD7186642E40}" dt="2022-07-25T03:26:13.273" v="693" actId="1076"/>
          <ac:spMkLst>
            <pc:docMk/>
            <pc:sldMk cId="1428505476" sldId="291"/>
            <ac:spMk id="19" creationId="{688A8B6A-45FF-F603-EB30-6997109D54E0}"/>
          </ac:spMkLst>
        </pc:spChg>
        <pc:spChg chg="add mod">
          <ac:chgData name="Ryan Lee" userId="2b9ccfc836dc375b" providerId="Windows Live" clId="Web-{AEC887BF-C8D6-4BD6-9DB2-AD7186642E40}" dt="2022-07-25T03:26:15.898" v="694" actId="1076"/>
          <ac:spMkLst>
            <pc:docMk/>
            <pc:sldMk cId="1428505476" sldId="291"/>
            <ac:spMk id="21" creationId="{B78E54B2-10A9-AC2E-744D-70DA5247241F}"/>
          </ac:spMkLst>
        </pc:spChg>
        <pc:spChg chg="add">
          <ac:chgData name="Ryan Lee" userId="2b9ccfc836dc375b" providerId="Windows Live" clId="Web-{AEC887BF-C8D6-4BD6-9DB2-AD7186642E40}" dt="2022-07-25T03:25:34.553" v="685"/>
          <ac:spMkLst>
            <pc:docMk/>
            <pc:sldMk cId="1428505476" sldId="291"/>
            <ac:spMk id="23" creationId="{C0221511-0E53-03FD-424F-633D7FEF4BB5}"/>
          </ac:spMkLst>
        </pc:spChg>
        <pc:spChg chg="add mod">
          <ac:chgData name="Ryan Lee" userId="2b9ccfc836dc375b" providerId="Windows Live" clId="Web-{AEC887BF-C8D6-4BD6-9DB2-AD7186642E40}" dt="2022-07-25T03:25:50.663" v="692" actId="20577"/>
          <ac:spMkLst>
            <pc:docMk/>
            <pc:sldMk cId="1428505476" sldId="291"/>
            <ac:spMk id="25" creationId="{74407684-0982-D66A-43CA-F69BC35DDCA0}"/>
          </ac:spMkLst>
        </pc:spChg>
        <pc:spChg chg="add mod">
          <ac:chgData name="Ryan Lee" userId="2b9ccfc836dc375b" providerId="Windows Live" clId="Web-{AEC887BF-C8D6-4BD6-9DB2-AD7186642E40}" dt="2022-07-25T03:38:09.173" v="736" actId="1076"/>
          <ac:spMkLst>
            <pc:docMk/>
            <pc:sldMk cId="1428505476" sldId="291"/>
            <ac:spMk id="26" creationId="{4ADAA44C-5281-3570-938D-7FD27F531DF7}"/>
          </ac:spMkLst>
        </pc:spChg>
        <pc:picChg chg="add mod">
          <ac:chgData name="Ryan Lee" userId="2b9ccfc836dc375b" providerId="Windows Live" clId="Web-{AEC887BF-C8D6-4BD6-9DB2-AD7186642E40}" dt="2022-07-25T03:21:23.200" v="590" actId="1076"/>
          <ac:picMkLst>
            <pc:docMk/>
            <pc:sldMk cId="1428505476" sldId="291"/>
            <ac:picMk id="13" creationId="{D154F6C8-699E-1E57-DB16-7897B791A081}"/>
          </ac:picMkLst>
        </pc:picChg>
        <pc:picChg chg="add del mod">
          <ac:chgData name="Ryan Lee" userId="2b9ccfc836dc375b" providerId="Windows Live" clId="Web-{AEC887BF-C8D6-4BD6-9DB2-AD7186642E40}" dt="2022-07-25T03:19:04.180" v="570"/>
          <ac:picMkLst>
            <pc:docMk/>
            <pc:sldMk cId="1428505476" sldId="291"/>
            <ac:picMk id="14" creationId="{54535C3F-B587-8469-10D6-2A373172DECD}"/>
          </ac:picMkLst>
        </pc:picChg>
        <pc:cxnChg chg="add mod">
          <ac:chgData name="Ryan Lee" userId="2b9ccfc836dc375b" providerId="Windows Live" clId="Web-{AEC887BF-C8D6-4BD6-9DB2-AD7186642E40}" dt="2022-07-25T03:21:30.810" v="592" actId="1076"/>
          <ac:cxnSpMkLst>
            <pc:docMk/>
            <pc:sldMk cId="1428505476" sldId="291"/>
            <ac:cxnSpMk id="17" creationId="{C55A5077-AA54-D9B9-45A8-94C35363E99B}"/>
          </ac:cxnSpMkLst>
        </pc:cxnChg>
      </pc:sldChg>
      <pc:sldChg chg="addSp delSp modSp new ord">
        <pc:chgData name="Ryan Lee" userId="2b9ccfc836dc375b" providerId="Windows Live" clId="Web-{AEC887BF-C8D6-4BD6-9DB2-AD7186642E40}" dt="2022-07-25T03:40:23.334" v="762" actId="14100"/>
        <pc:sldMkLst>
          <pc:docMk/>
          <pc:sldMk cId="1255516152" sldId="302"/>
        </pc:sldMkLst>
        <pc:spChg chg="mod">
          <ac:chgData name="Ryan Lee" userId="2b9ccfc836dc375b" providerId="Windows Live" clId="Web-{AEC887BF-C8D6-4BD6-9DB2-AD7186642E40}" dt="2022-07-25T01:57:58.988" v="210" actId="1076"/>
          <ac:spMkLst>
            <pc:docMk/>
            <pc:sldMk cId="1255516152" sldId="302"/>
            <ac:spMk id="2" creationId="{85492476-7F70-A912-019A-ED5DF2C9A140}"/>
          </ac:spMkLst>
        </pc:spChg>
        <pc:spChg chg="del">
          <ac:chgData name="Ryan Lee" userId="2b9ccfc836dc375b" providerId="Windows Live" clId="Web-{AEC887BF-C8D6-4BD6-9DB2-AD7186642E40}" dt="2022-07-25T01:57:18.377" v="180"/>
          <ac:spMkLst>
            <pc:docMk/>
            <pc:sldMk cId="1255516152" sldId="302"/>
            <ac:spMk id="3" creationId="{71AFAEB8-2C0C-6BBB-695D-1A98A6A369A1}"/>
          </ac:spMkLst>
        </pc:spChg>
        <pc:spChg chg="add mod">
          <ac:chgData name="Ryan Lee" userId="2b9ccfc836dc375b" providerId="Windows Live" clId="Web-{AEC887BF-C8D6-4BD6-9DB2-AD7186642E40}" dt="2022-07-25T02:21:51.960" v="357" actId="20577"/>
          <ac:spMkLst>
            <pc:docMk/>
            <pc:sldMk cId="1255516152" sldId="302"/>
            <ac:spMk id="4" creationId="{1D78B765-3F35-F756-AB7F-630B0F2FAF71}"/>
          </ac:spMkLst>
        </pc:spChg>
        <pc:spChg chg="add del mod">
          <ac:chgData name="Ryan Lee" userId="2b9ccfc836dc375b" providerId="Windows Live" clId="Web-{AEC887BF-C8D6-4BD6-9DB2-AD7186642E40}" dt="2022-07-25T01:59:28.100" v="235"/>
          <ac:spMkLst>
            <pc:docMk/>
            <pc:sldMk cId="1255516152" sldId="302"/>
            <ac:spMk id="5" creationId="{3E905DB4-1575-2AA2-498D-DC991826439D}"/>
          </ac:spMkLst>
        </pc:spChg>
        <pc:spChg chg="add mod">
          <ac:chgData name="Ryan Lee" userId="2b9ccfc836dc375b" providerId="Windows Live" clId="Web-{AEC887BF-C8D6-4BD6-9DB2-AD7186642E40}" dt="2022-07-25T03:40:23.334" v="762" actId="14100"/>
          <ac:spMkLst>
            <pc:docMk/>
            <pc:sldMk cId="1255516152" sldId="302"/>
            <ac:spMk id="7" creationId="{70117B74-DA01-9EB8-A82D-592CC72A5D73}"/>
          </ac:spMkLst>
        </pc:spChg>
        <pc:spChg chg="add mod">
          <ac:chgData name="Ryan Lee" userId="2b9ccfc836dc375b" providerId="Windows Live" clId="Web-{AEC887BF-C8D6-4BD6-9DB2-AD7186642E40}" dt="2022-07-25T03:40:15.615" v="761" actId="1076"/>
          <ac:spMkLst>
            <pc:docMk/>
            <pc:sldMk cId="1255516152" sldId="302"/>
            <ac:spMk id="9" creationId="{26D9D7F9-53FF-B88C-70E0-82955DDF8C09}"/>
          </ac:spMkLst>
        </pc:spChg>
        <pc:spChg chg="add mod">
          <ac:chgData name="Ryan Lee" userId="2b9ccfc836dc375b" providerId="Windows Live" clId="Web-{AEC887BF-C8D6-4BD6-9DB2-AD7186642E40}" dt="2022-07-25T02:24:16.902" v="391" actId="1076"/>
          <ac:spMkLst>
            <pc:docMk/>
            <pc:sldMk cId="1255516152" sldId="302"/>
            <ac:spMk id="13" creationId="{DC2C425C-C1EC-AF72-5ECB-ABF6DF0A9921}"/>
          </ac:spMkLst>
        </pc:spChg>
        <pc:spChg chg="add del mod">
          <ac:chgData name="Ryan Lee" userId="2b9ccfc836dc375b" providerId="Windows Live" clId="Web-{AEC887BF-C8D6-4BD6-9DB2-AD7186642E40}" dt="2022-07-25T02:14:41.741" v="275"/>
          <ac:spMkLst>
            <pc:docMk/>
            <pc:sldMk cId="1255516152" sldId="302"/>
            <ac:spMk id="15" creationId="{069F00A0-EED3-7550-FA21-DD26C9D70A27}"/>
          </ac:spMkLst>
        </pc:spChg>
        <pc:spChg chg="add del">
          <ac:chgData name="Ryan Lee" userId="2b9ccfc836dc375b" providerId="Windows Live" clId="Web-{AEC887BF-C8D6-4BD6-9DB2-AD7186642E40}" dt="2022-07-25T02:14:39.491" v="273"/>
          <ac:spMkLst>
            <pc:docMk/>
            <pc:sldMk cId="1255516152" sldId="302"/>
            <ac:spMk id="16" creationId="{8A5E49D3-65C0-B39D-BC8E-EB636D53CC0A}"/>
          </ac:spMkLst>
        </pc:spChg>
        <pc:spChg chg="add mod">
          <ac:chgData name="Ryan Lee" userId="2b9ccfc836dc375b" providerId="Windows Live" clId="Web-{AEC887BF-C8D6-4BD6-9DB2-AD7186642E40}" dt="2022-07-25T02:24:31.465" v="395" actId="20577"/>
          <ac:spMkLst>
            <pc:docMk/>
            <pc:sldMk cId="1255516152" sldId="302"/>
            <ac:spMk id="17" creationId="{8AF90502-7245-D8A1-FCCB-9C744BA508EB}"/>
          </ac:spMkLst>
        </pc:spChg>
        <pc:picChg chg="add del">
          <ac:chgData name="Ryan Lee" userId="2b9ccfc836dc375b" providerId="Windows Live" clId="Web-{AEC887BF-C8D6-4BD6-9DB2-AD7186642E40}" dt="2022-07-25T02:11:52.657" v="244"/>
          <ac:picMkLst>
            <pc:docMk/>
            <pc:sldMk cId="1255516152" sldId="302"/>
            <ac:picMk id="11" creationId="{EB947753-D91A-905C-FE86-137C8F78D8F6}"/>
          </ac:picMkLst>
        </pc:picChg>
        <pc:picChg chg="add del mod">
          <ac:chgData name="Ryan Lee" userId="2b9ccfc836dc375b" providerId="Windows Live" clId="Web-{AEC887BF-C8D6-4BD6-9DB2-AD7186642E40}" dt="2022-07-25T02:23:47.620" v="385"/>
          <ac:picMkLst>
            <pc:docMk/>
            <pc:sldMk cId="1255516152" sldId="302"/>
            <ac:picMk id="12" creationId="{FCFFF352-CBAE-AC6D-03E6-D43A782C6E48}"/>
          </ac:picMkLst>
        </pc:picChg>
        <pc:picChg chg="add mod ord">
          <ac:chgData name="Ryan Lee" userId="2b9ccfc836dc375b" providerId="Windows Live" clId="Web-{AEC887BF-C8D6-4BD6-9DB2-AD7186642E40}" dt="2022-07-25T02:24:09.308" v="390" actId="1076"/>
          <ac:picMkLst>
            <pc:docMk/>
            <pc:sldMk cId="1255516152" sldId="302"/>
            <ac:picMk id="18" creationId="{4877FFDD-BE70-A312-796D-FB05E25607B2}"/>
          </ac:picMkLst>
        </pc:picChg>
        <pc:cxnChg chg="add mod">
          <ac:chgData name="Ryan Lee" userId="2b9ccfc836dc375b" providerId="Windows Live" clId="Web-{AEC887BF-C8D6-4BD6-9DB2-AD7186642E40}" dt="2022-07-25T02:24:20.731" v="392" actId="1076"/>
          <ac:cxnSpMkLst>
            <pc:docMk/>
            <pc:sldMk cId="1255516152" sldId="302"/>
            <ac:cxnSpMk id="14" creationId="{A819E5F2-35B2-331A-1AA2-FEC4F7FAD7FE}"/>
          </ac:cxnSpMkLst>
        </pc:cxnChg>
      </pc:sldChg>
      <pc:sldChg chg="addSp delSp modSp new">
        <pc:chgData name="Ryan Lee" userId="2b9ccfc836dc375b" providerId="Windows Live" clId="Web-{AEC887BF-C8D6-4BD6-9DB2-AD7186642E40}" dt="2022-07-25T04:16:57.226" v="1155" actId="20577"/>
        <pc:sldMkLst>
          <pc:docMk/>
          <pc:sldMk cId="1694114264" sldId="303"/>
        </pc:sldMkLst>
        <pc:spChg chg="mod">
          <ac:chgData name="Ryan Lee" userId="2b9ccfc836dc375b" providerId="Windows Live" clId="Web-{AEC887BF-C8D6-4BD6-9DB2-AD7186642E40}" dt="2022-07-25T04:16:57.226" v="1155" actId="20577"/>
          <ac:spMkLst>
            <pc:docMk/>
            <pc:sldMk cId="1694114264" sldId="303"/>
            <ac:spMk id="2" creationId="{2A6B1698-1C74-EE6E-DA8B-887AE5497C85}"/>
          </ac:spMkLst>
        </pc:spChg>
        <pc:spChg chg="del">
          <ac:chgData name="Ryan Lee" userId="2b9ccfc836dc375b" providerId="Windows Live" clId="Web-{AEC887BF-C8D6-4BD6-9DB2-AD7186642E40}" dt="2022-07-25T03:44:59.674" v="767"/>
          <ac:spMkLst>
            <pc:docMk/>
            <pc:sldMk cId="1694114264" sldId="303"/>
            <ac:spMk id="3" creationId="{BBDCD0E1-BCC1-1FF6-4A6B-97D77CC482A9}"/>
          </ac:spMkLst>
        </pc:spChg>
        <pc:spChg chg="add mod">
          <ac:chgData name="Ryan Lee" userId="2b9ccfc836dc375b" providerId="Windows Live" clId="Web-{AEC887BF-C8D6-4BD6-9DB2-AD7186642E40}" dt="2022-07-25T03:53:22.098" v="995" actId="14100"/>
          <ac:spMkLst>
            <pc:docMk/>
            <pc:sldMk cId="1694114264" sldId="303"/>
            <ac:spMk id="4" creationId="{A085C72A-DF52-8EA7-43C6-5B13250C2EE7}"/>
          </ac:spMkLst>
        </pc:spChg>
        <pc:spChg chg="add mod">
          <ac:chgData name="Ryan Lee" userId="2b9ccfc836dc375b" providerId="Windows Live" clId="Web-{AEC887BF-C8D6-4BD6-9DB2-AD7186642E40}" dt="2022-07-25T03:53:31.286" v="998" actId="14100"/>
          <ac:spMkLst>
            <pc:docMk/>
            <pc:sldMk cId="1694114264" sldId="303"/>
            <ac:spMk id="5" creationId="{F6F0CD73-FF82-183D-A5CD-6CD2B821A257}"/>
          </ac:spMkLst>
        </pc:spChg>
        <pc:spChg chg="add mod">
          <ac:chgData name="Ryan Lee" userId="2b9ccfc836dc375b" providerId="Windows Live" clId="Web-{AEC887BF-C8D6-4BD6-9DB2-AD7186642E40}" dt="2022-07-25T03:52:40.300" v="990" actId="1076"/>
          <ac:spMkLst>
            <pc:docMk/>
            <pc:sldMk cId="1694114264" sldId="303"/>
            <ac:spMk id="6" creationId="{55A0C553-8C29-EAD2-9A20-C3FE85B1265C}"/>
          </ac:spMkLst>
        </pc:spChg>
        <pc:picChg chg="add del mod">
          <ac:chgData name="Ryan Lee" userId="2b9ccfc836dc375b" providerId="Windows Live" clId="Web-{AEC887BF-C8D6-4BD6-9DB2-AD7186642E40}" dt="2022-07-25T04:09:57.258" v="1115"/>
          <ac:picMkLst>
            <pc:docMk/>
            <pc:sldMk cId="1694114264" sldId="303"/>
            <ac:picMk id="7" creationId="{0F883AAD-D5E7-8446-07B3-795EFB3046C4}"/>
          </ac:picMkLst>
        </pc:picChg>
        <pc:picChg chg="add mod">
          <ac:chgData name="Ryan Lee" userId="2b9ccfc836dc375b" providerId="Windows Live" clId="Web-{AEC887BF-C8D6-4BD6-9DB2-AD7186642E40}" dt="2022-07-25T04:10:11.430" v="1118" actId="1076"/>
          <ac:picMkLst>
            <pc:docMk/>
            <pc:sldMk cId="1694114264" sldId="303"/>
            <ac:picMk id="8" creationId="{5CECBAB9-669F-FABD-25FC-0503843E43ED}"/>
          </ac:picMkLst>
        </pc:picChg>
      </pc:sldChg>
      <pc:sldChg chg="addSp delSp modSp new">
        <pc:chgData name="Ryan Lee" userId="2b9ccfc836dc375b" providerId="Windows Live" clId="Web-{AEC887BF-C8D6-4BD6-9DB2-AD7186642E40}" dt="2022-07-25T04:17:11.711" v="1159" actId="20577"/>
        <pc:sldMkLst>
          <pc:docMk/>
          <pc:sldMk cId="2260928994" sldId="304"/>
        </pc:sldMkLst>
        <pc:spChg chg="mod">
          <ac:chgData name="Ryan Lee" userId="2b9ccfc836dc375b" providerId="Windows Live" clId="Web-{AEC887BF-C8D6-4BD6-9DB2-AD7186642E40}" dt="2022-07-25T04:17:11.711" v="1159" actId="20577"/>
          <ac:spMkLst>
            <pc:docMk/>
            <pc:sldMk cId="2260928994" sldId="304"/>
            <ac:spMk id="2" creationId="{273F513A-FDD8-CDD8-371D-A589533FA0CF}"/>
          </ac:spMkLst>
        </pc:spChg>
        <pc:spChg chg="del">
          <ac:chgData name="Ryan Lee" userId="2b9ccfc836dc375b" providerId="Windows Live" clId="Web-{AEC887BF-C8D6-4BD6-9DB2-AD7186642E40}" dt="2022-07-25T03:58:54.610" v="1005"/>
          <ac:spMkLst>
            <pc:docMk/>
            <pc:sldMk cId="2260928994" sldId="304"/>
            <ac:spMk id="3" creationId="{8BE7CAAD-D04A-C523-2C0C-C1E9248CD285}"/>
          </ac:spMkLst>
        </pc:spChg>
        <pc:spChg chg="add mod">
          <ac:chgData name="Ryan Lee" userId="2b9ccfc836dc375b" providerId="Windows Live" clId="Web-{AEC887BF-C8D6-4BD6-9DB2-AD7186642E40}" dt="2022-07-25T04:00:02.549" v="1021" actId="1076"/>
          <ac:spMkLst>
            <pc:docMk/>
            <pc:sldMk cId="2260928994" sldId="304"/>
            <ac:spMk id="6" creationId="{C8EF4170-67ED-D7C2-1306-E2219452FF9A}"/>
          </ac:spMkLst>
        </pc:spChg>
        <pc:spChg chg="add mod">
          <ac:chgData name="Ryan Lee" userId="2b9ccfc836dc375b" providerId="Windows Live" clId="Web-{AEC887BF-C8D6-4BD6-9DB2-AD7186642E40}" dt="2022-07-25T04:05:17.045" v="1110" actId="14100"/>
          <ac:spMkLst>
            <pc:docMk/>
            <pc:sldMk cId="2260928994" sldId="304"/>
            <ac:spMk id="10" creationId="{310221E4-5CA4-4BBC-7A35-940979A2BD35}"/>
          </ac:spMkLst>
        </pc:spChg>
        <pc:spChg chg="add mod">
          <ac:chgData name="Ryan Lee" userId="2b9ccfc836dc375b" providerId="Windows Live" clId="Web-{AEC887BF-C8D6-4BD6-9DB2-AD7186642E40}" dt="2022-07-25T04:00:37.098" v="1026" actId="1076"/>
          <ac:spMkLst>
            <pc:docMk/>
            <pc:sldMk cId="2260928994" sldId="304"/>
            <ac:spMk id="12" creationId="{E23D0081-A528-B565-65FF-FAE60323B804}"/>
          </ac:spMkLst>
        </pc:spChg>
        <pc:spChg chg="add mod">
          <ac:chgData name="Ryan Lee" userId="2b9ccfc836dc375b" providerId="Windows Live" clId="Web-{AEC887BF-C8D6-4BD6-9DB2-AD7186642E40}" dt="2022-07-25T04:01:22.630" v="1050" actId="20577"/>
          <ac:spMkLst>
            <pc:docMk/>
            <pc:sldMk cId="2260928994" sldId="304"/>
            <ac:spMk id="14" creationId="{2741861C-6672-7C6D-CA2D-AB765F939E4B}"/>
          </ac:spMkLst>
        </pc:spChg>
        <pc:spChg chg="add mod">
          <ac:chgData name="Ryan Lee" userId="2b9ccfc836dc375b" providerId="Windows Live" clId="Web-{AEC887BF-C8D6-4BD6-9DB2-AD7186642E40}" dt="2022-07-25T04:01:44.772" v="1062" actId="14100"/>
          <ac:spMkLst>
            <pc:docMk/>
            <pc:sldMk cId="2260928994" sldId="304"/>
            <ac:spMk id="16" creationId="{06034176-C50B-3C81-4299-E0130675C6C8}"/>
          </ac:spMkLst>
        </pc:spChg>
        <pc:spChg chg="add mod">
          <ac:chgData name="Ryan Lee" userId="2b9ccfc836dc375b" providerId="Windows Live" clId="Web-{AEC887BF-C8D6-4BD6-9DB2-AD7186642E40}" dt="2022-07-25T04:04:20.621" v="1099" actId="1076"/>
          <ac:spMkLst>
            <pc:docMk/>
            <pc:sldMk cId="2260928994" sldId="304"/>
            <ac:spMk id="17" creationId="{EA3560DB-344D-F149-FA1F-A298714148B5}"/>
          </ac:spMkLst>
        </pc:spChg>
        <pc:spChg chg="add mod">
          <ac:chgData name="Ryan Lee" userId="2b9ccfc836dc375b" providerId="Windows Live" clId="Web-{AEC887BF-C8D6-4BD6-9DB2-AD7186642E40}" dt="2022-07-25T04:16:16.412" v="1131" actId="20577"/>
          <ac:spMkLst>
            <pc:docMk/>
            <pc:sldMk cId="2260928994" sldId="304"/>
            <ac:spMk id="18" creationId="{9CEF166F-0425-0B86-D089-6933F58DF333}"/>
          </ac:spMkLst>
        </pc:spChg>
        <pc:picChg chg="add del mod">
          <ac:chgData name="Ryan Lee" userId="2b9ccfc836dc375b" providerId="Windows Live" clId="Web-{AEC887BF-C8D6-4BD6-9DB2-AD7186642E40}" dt="2022-07-25T04:11:43.824" v="1124"/>
          <ac:picMkLst>
            <pc:docMk/>
            <pc:sldMk cId="2260928994" sldId="304"/>
            <ac:picMk id="4" creationId="{711C5C2F-D6FB-B31E-1C2B-EEBAAA0BF699}"/>
          </ac:picMkLst>
        </pc:picChg>
        <pc:picChg chg="add mod ord">
          <ac:chgData name="Ryan Lee" userId="2b9ccfc836dc375b" providerId="Windows Live" clId="Web-{AEC887BF-C8D6-4BD6-9DB2-AD7186642E40}" dt="2022-07-25T04:11:53.043" v="1126" actId="14100"/>
          <ac:picMkLst>
            <pc:docMk/>
            <pc:sldMk cId="2260928994" sldId="304"/>
            <ac:picMk id="19" creationId="{F8DFA375-2999-1742-D051-A113F9DD472C}"/>
          </ac:picMkLst>
        </pc:picChg>
        <pc:cxnChg chg="add mod">
          <ac:chgData name="Ryan Lee" userId="2b9ccfc836dc375b" providerId="Windows Live" clId="Web-{AEC887BF-C8D6-4BD6-9DB2-AD7186642E40}" dt="2022-07-25T04:00:13.425" v="1024" actId="14100"/>
          <ac:cxnSpMkLst>
            <pc:docMk/>
            <pc:sldMk cId="2260928994" sldId="304"/>
            <ac:cxnSpMk id="8" creationId="{DF281E18-EAC1-7BBB-1155-A7E39E5CA11F}"/>
          </ac:cxnSpMkLst>
        </pc:cxnChg>
      </pc:sldChg>
      <pc:sldChg chg="add del replId">
        <pc:chgData name="Ryan Lee" userId="2b9ccfc836dc375b" providerId="Windows Live" clId="Web-{AEC887BF-C8D6-4BD6-9DB2-AD7186642E40}" dt="2022-07-25T03:58:58.891" v="1007"/>
        <pc:sldMkLst>
          <pc:docMk/>
          <pc:sldMk cId="4003306203" sldId="305"/>
        </pc:sldMkLst>
      </pc:sldChg>
      <pc:sldChg chg="addSp delSp modSp new">
        <pc:chgData name="Ryan Lee" userId="2b9ccfc836dc375b" providerId="Windows Live" clId="Web-{AEC887BF-C8D6-4BD6-9DB2-AD7186642E40}" dt="2022-07-25T04:50:47.179" v="1462" actId="20577"/>
        <pc:sldMkLst>
          <pc:docMk/>
          <pc:sldMk cId="2125046126" sldId="306"/>
        </pc:sldMkLst>
        <pc:spChg chg="mod">
          <ac:chgData name="Ryan Lee" userId="2b9ccfc836dc375b" providerId="Windows Live" clId="Web-{AEC887BF-C8D6-4BD6-9DB2-AD7186642E40}" dt="2022-07-25T04:19:26.781" v="1190" actId="20577"/>
          <ac:spMkLst>
            <pc:docMk/>
            <pc:sldMk cId="2125046126" sldId="306"/>
            <ac:spMk id="2" creationId="{9DF483BB-19AB-AF9C-A2EC-66AAD09CCD9B}"/>
          </ac:spMkLst>
        </pc:spChg>
        <pc:spChg chg="del">
          <ac:chgData name="Ryan Lee" userId="2b9ccfc836dc375b" providerId="Windows Live" clId="Web-{AEC887BF-C8D6-4BD6-9DB2-AD7186642E40}" dt="2022-07-25T04:19:28.391" v="1191"/>
          <ac:spMkLst>
            <pc:docMk/>
            <pc:sldMk cId="2125046126" sldId="306"/>
            <ac:spMk id="3" creationId="{4CDE22A7-1284-4A7F-7AA5-D020E8BFCE5C}"/>
          </ac:spMkLst>
        </pc:spChg>
        <pc:spChg chg="add mod">
          <ac:chgData name="Ryan Lee" userId="2b9ccfc836dc375b" providerId="Windows Live" clId="Web-{AEC887BF-C8D6-4BD6-9DB2-AD7186642E40}" dt="2022-07-25T04:50:47.179" v="1462" actId="20577"/>
          <ac:spMkLst>
            <pc:docMk/>
            <pc:sldMk cId="2125046126" sldId="306"/>
            <ac:spMk id="6" creationId="{8196D843-0A32-1C58-B016-A6622B091D45}"/>
          </ac:spMkLst>
        </pc:spChg>
        <pc:spChg chg="add mod">
          <ac:chgData name="Ryan Lee" userId="2b9ccfc836dc375b" providerId="Windows Live" clId="Web-{AEC887BF-C8D6-4BD6-9DB2-AD7186642E40}" dt="2022-07-25T04:20:49.628" v="1225" actId="20577"/>
          <ac:spMkLst>
            <pc:docMk/>
            <pc:sldMk cId="2125046126" sldId="306"/>
            <ac:spMk id="8" creationId="{8B4D5855-FAC4-FE43-073C-10870677C7FC}"/>
          </ac:spMkLst>
        </pc:spChg>
        <pc:spChg chg="add mod">
          <ac:chgData name="Ryan Lee" userId="2b9ccfc836dc375b" providerId="Windows Live" clId="Web-{AEC887BF-C8D6-4BD6-9DB2-AD7186642E40}" dt="2022-07-25T04:22:50.946" v="1249" actId="1076"/>
          <ac:spMkLst>
            <pc:docMk/>
            <pc:sldMk cId="2125046126" sldId="306"/>
            <ac:spMk id="9" creationId="{03C010D1-F091-5939-F004-4C8C470DC5BB}"/>
          </ac:spMkLst>
        </pc:spChg>
        <pc:spChg chg="add mod">
          <ac:chgData name="Ryan Lee" userId="2b9ccfc836dc375b" providerId="Windows Live" clId="Web-{AEC887BF-C8D6-4BD6-9DB2-AD7186642E40}" dt="2022-07-25T04:23:37.853" v="1253" actId="1076"/>
          <ac:spMkLst>
            <pc:docMk/>
            <pc:sldMk cId="2125046126" sldId="306"/>
            <ac:spMk id="11" creationId="{A98BD5AB-7568-D3F1-B93A-FC1F0A3D9DF5}"/>
          </ac:spMkLst>
        </pc:spChg>
        <pc:spChg chg="add mod">
          <ac:chgData name="Ryan Lee" userId="2b9ccfc836dc375b" providerId="Windows Live" clId="Web-{AEC887BF-C8D6-4BD6-9DB2-AD7186642E40}" dt="2022-07-25T04:23:56.979" v="1262" actId="14100"/>
          <ac:spMkLst>
            <pc:docMk/>
            <pc:sldMk cId="2125046126" sldId="306"/>
            <ac:spMk id="15" creationId="{30EA9931-E838-AF2B-2BCC-47EE1DBDEC31}"/>
          </ac:spMkLst>
        </pc:spChg>
        <pc:spChg chg="add mod">
          <ac:chgData name="Ryan Lee" userId="2b9ccfc836dc375b" providerId="Windows Live" clId="Web-{AEC887BF-C8D6-4BD6-9DB2-AD7186642E40}" dt="2022-07-25T04:24:15.824" v="1264" actId="1076"/>
          <ac:spMkLst>
            <pc:docMk/>
            <pc:sldMk cId="2125046126" sldId="306"/>
            <ac:spMk id="17" creationId="{B41A1067-06DE-FCB6-25C1-5974F3C9C0B8}"/>
          </ac:spMkLst>
        </pc:spChg>
        <pc:spChg chg="add mod">
          <ac:chgData name="Ryan Lee" userId="2b9ccfc836dc375b" providerId="Windows Live" clId="Web-{AEC887BF-C8D6-4BD6-9DB2-AD7186642E40}" dt="2022-07-25T04:27:05.611" v="1269" actId="20577"/>
          <ac:spMkLst>
            <pc:docMk/>
            <pc:sldMk cId="2125046126" sldId="306"/>
            <ac:spMk id="19" creationId="{065D313E-315F-B29F-89D2-098DC211DB79}"/>
          </ac:spMkLst>
        </pc:spChg>
        <pc:picChg chg="add mod">
          <ac:chgData name="Ryan Lee" userId="2b9ccfc836dc375b" providerId="Windows Live" clId="Web-{AEC887BF-C8D6-4BD6-9DB2-AD7186642E40}" dt="2022-07-25T04:19:56.032" v="1195" actId="14100"/>
          <ac:picMkLst>
            <pc:docMk/>
            <pc:sldMk cId="2125046126" sldId="306"/>
            <ac:picMk id="4" creationId="{3C087B07-76CD-4DBE-B13F-A7A3DC908718}"/>
          </ac:picMkLst>
        </pc:picChg>
        <pc:cxnChg chg="add mod">
          <ac:chgData name="Ryan Lee" userId="2b9ccfc836dc375b" providerId="Windows Live" clId="Web-{AEC887BF-C8D6-4BD6-9DB2-AD7186642E40}" dt="2022-07-25T04:23:48.619" v="1260" actId="14100"/>
          <ac:cxnSpMkLst>
            <pc:docMk/>
            <pc:sldMk cId="2125046126" sldId="306"/>
            <ac:cxnSpMk id="13" creationId="{AE5DA353-C227-372F-0F68-0ED59659A1FA}"/>
          </ac:cxnSpMkLst>
        </pc:cxnChg>
      </pc:sldChg>
      <pc:sldChg chg="addSp delSp modSp new">
        <pc:chgData name="Ryan Lee" userId="2b9ccfc836dc375b" providerId="Windows Live" clId="Web-{AEC887BF-C8D6-4BD6-9DB2-AD7186642E40}" dt="2022-07-25T04:33:35.767" v="1366" actId="14100"/>
        <pc:sldMkLst>
          <pc:docMk/>
          <pc:sldMk cId="2252722650" sldId="307"/>
        </pc:sldMkLst>
        <pc:spChg chg="mod">
          <ac:chgData name="Ryan Lee" userId="2b9ccfc836dc375b" providerId="Windows Live" clId="Web-{AEC887BF-C8D6-4BD6-9DB2-AD7186642E40}" dt="2022-07-25T04:29:23.133" v="1282" actId="1076"/>
          <ac:spMkLst>
            <pc:docMk/>
            <pc:sldMk cId="2252722650" sldId="307"/>
            <ac:spMk id="2" creationId="{AA174844-6211-9B7E-6462-F82EADFE260A}"/>
          </ac:spMkLst>
        </pc:spChg>
        <pc:spChg chg="del">
          <ac:chgData name="Ryan Lee" userId="2b9ccfc836dc375b" providerId="Windows Live" clId="Web-{AEC887BF-C8D6-4BD6-9DB2-AD7186642E40}" dt="2022-07-25T04:28:39.491" v="1274"/>
          <ac:spMkLst>
            <pc:docMk/>
            <pc:sldMk cId="2252722650" sldId="307"/>
            <ac:spMk id="3" creationId="{FA60422D-3A84-57EB-A278-0EA2F5A32373}"/>
          </ac:spMkLst>
        </pc:spChg>
        <pc:spChg chg="add mod">
          <ac:chgData name="Ryan Lee" userId="2b9ccfc836dc375b" providerId="Windows Live" clId="Web-{AEC887BF-C8D6-4BD6-9DB2-AD7186642E40}" dt="2022-07-25T04:29:35.571" v="1284" actId="1076"/>
          <ac:spMkLst>
            <pc:docMk/>
            <pc:sldMk cId="2252722650" sldId="307"/>
            <ac:spMk id="6" creationId="{79D7B5C5-5C5E-E953-1CFE-B6A27488652C}"/>
          </ac:spMkLst>
        </pc:spChg>
        <pc:spChg chg="add mod">
          <ac:chgData name="Ryan Lee" userId="2b9ccfc836dc375b" providerId="Windows Live" clId="Web-{AEC887BF-C8D6-4BD6-9DB2-AD7186642E40}" dt="2022-07-25T04:31:02.277" v="1330" actId="1076"/>
          <ac:spMkLst>
            <pc:docMk/>
            <pc:sldMk cId="2252722650" sldId="307"/>
            <ac:spMk id="8" creationId="{7C839620-729A-D25C-BC07-49932850F8CF}"/>
          </ac:spMkLst>
        </pc:spChg>
        <pc:spChg chg="add mod">
          <ac:chgData name="Ryan Lee" userId="2b9ccfc836dc375b" providerId="Windows Live" clId="Web-{AEC887BF-C8D6-4BD6-9DB2-AD7186642E40}" dt="2022-07-25T04:30:54.746" v="1329" actId="14100"/>
          <ac:spMkLst>
            <pc:docMk/>
            <pc:sldMk cId="2252722650" sldId="307"/>
            <ac:spMk id="10" creationId="{19D74849-E685-EE8E-82BB-4C4ADF3F2847}"/>
          </ac:spMkLst>
        </pc:spChg>
        <pc:spChg chg="add mod">
          <ac:chgData name="Ryan Lee" userId="2b9ccfc836dc375b" providerId="Windows Live" clId="Web-{AEC887BF-C8D6-4BD6-9DB2-AD7186642E40}" dt="2022-07-25T04:31:49.466" v="1343" actId="1076"/>
          <ac:spMkLst>
            <pc:docMk/>
            <pc:sldMk cId="2252722650" sldId="307"/>
            <ac:spMk id="12" creationId="{678A4952-53AD-F6E7-F4F0-5D13EAFCE592}"/>
          </ac:spMkLst>
        </pc:spChg>
        <pc:spChg chg="add mod">
          <ac:chgData name="Ryan Lee" userId="2b9ccfc836dc375b" providerId="Windows Live" clId="Web-{AEC887BF-C8D6-4BD6-9DB2-AD7186642E40}" dt="2022-07-25T04:32:06.342" v="1348" actId="1076"/>
          <ac:spMkLst>
            <pc:docMk/>
            <pc:sldMk cId="2252722650" sldId="307"/>
            <ac:spMk id="16" creationId="{DB044EDE-D867-1C3D-B3FB-6CBF330644F1}"/>
          </ac:spMkLst>
        </pc:spChg>
        <pc:spChg chg="add mod">
          <ac:chgData name="Ryan Lee" userId="2b9ccfc836dc375b" providerId="Windows Live" clId="Web-{AEC887BF-C8D6-4BD6-9DB2-AD7186642E40}" dt="2022-07-25T04:33:33.251" v="1365" actId="20577"/>
          <ac:spMkLst>
            <pc:docMk/>
            <pc:sldMk cId="2252722650" sldId="307"/>
            <ac:spMk id="17" creationId="{A1BD9721-CF50-EF57-40D0-826EE5ED9016}"/>
          </ac:spMkLst>
        </pc:spChg>
        <pc:spChg chg="add mod">
          <ac:chgData name="Ryan Lee" userId="2b9ccfc836dc375b" providerId="Windows Live" clId="Web-{AEC887BF-C8D6-4BD6-9DB2-AD7186642E40}" dt="2022-07-25T04:33:16.438" v="1361" actId="14100"/>
          <ac:spMkLst>
            <pc:docMk/>
            <pc:sldMk cId="2252722650" sldId="307"/>
            <ac:spMk id="19" creationId="{C9437BE7-0AEA-D74E-72F7-FB18B15D9408}"/>
          </ac:spMkLst>
        </pc:spChg>
        <pc:picChg chg="add mod">
          <ac:chgData name="Ryan Lee" userId="2b9ccfc836dc375b" providerId="Windows Live" clId="Web-{AEC887BF-C8D6-4BD6-9DB2-AD7186642E40}" dt="2022-07-25T04:31:45.388" v="1342" actId="1076"/>
          <ac:picMkLst>
            <pc:docMk/>
            <pc:sldMk cId="2252722650" sldId="307"/>
            <ac:picMk id="4" creationId="{345796F1-08B0-7007-725C-3061653FC60C}"/>
          </ac:picMkLst>
        </pc:picChg>
        <pc:cxnChg chg="add mod">
          <ac:chgData name="Ryan Lee" userId="2b9ccfc836dc375b" providerId="Windows Live" clId="Web-{AEC887BF-C8D6-4BD6-9DB2-AD7186642E40}" dt="2022-07-25T04:33:35.767" v="1366" actId="14100"/>
          <ac:cxnSpMkLst>
            <pc:docMk/>
            <pc:sldMk cId="2252722650" sldId="307"/>
            <ac:cxnSpMk id="14" creationId="{21569698-7AE8-B8CB-4784-8315F0F6C976}"/>
          </ac:cxnSpMkLst>
        </pc:cxnChg>
      </pc:sldChg>
      <pc:sldChg chg="addSp delSp modSp new">
        <pc:chgData name="Ryan Lee" userId="2b9ccfc836dc375b" providerId="Windows Live" clId="Web-{AEC887BF-C8D6-4BD6-9DB2-AD7186642E40}" dt="2022-07-25T05:08:50.336" v="1530" actId="20577"/>
        <pc:sldMkLst>
          <pc:docMk/>
          <pc:sldMk cId="1205487922" sldId="309"/>
        </pc:sldMkLst>
        <pc:spChg chg="mod">
          <ac:chgData name="Ryan Lee" userId="2b9ccfc836dc375b" providerId="Windows Live" clId="Web-{AEC887BF-C8D6-4BD6-9DB2-AD7186642E40}" dt="2022-07-25T04:50:11.927" v="1456" actId="1076"/>
          <ac:spMkLst>
            <pc:docMk/>
            <pc:sldMk cId="1205487922" sldId="309"/>
            <ac:spMk id="2" creationId="{9BB6C253-3BCF-95E3-D0A3-7BBF151D98AD}"/>
          </ac:spMkLst>
        </pc:spChg>
        <pc:spChg chg="del">
          <ac:chgData name="Ryan Lee" userId="2b9ccfc836dc375b" providerId="Windows Live" clId="Web-{AEC887BF-C8D6-4BD6-9DB2-AD7186642E40}" dt="2022-07-25T04:49:10.785" v="1419"/>
          <ac:spMkLst>
            <pc:docMk/>
            <pc:sldMk cId="1205487922" sldId="309"/>
            <ac:spMk id="3" creationId="{83A950CD-E891-1927-FC7E-6C067249D8A2}"/>
          </ac:spMkLst>
        </pc:spChg>
        <pc:spChg chg="add mod">
          <ac:chgData name="Ryan Lee" userId="2b9ccfc836dc375b" providerId="Windows Live" clId="Web-{AEC887BF-C8D6-4BD6-9DB2-AD7186642E40}" dt="2022-07-25T04:50:18.115" v="1458" actId="14100"/>
          <ac:spMkLst>
            <pc:docMk/>
            <pc:sldMk cId="1205487922" sldId="309"/>
            <ac:spMk id="4" creationId="{5C83EE87-938B-96B7-3C80-A455A76BE763}"/>
          </ac:spMkLst>
        </pc:spChg>
        <pc:spChg chg="add mod">
          <ac:chgData name="Ryan Lee" userId="2b9ccfc836dc375b" providerId="Windows Live" clId="Web-{AEC887BF-C8D6-4BD6-9DB2-AD7186642E40}" dt="2022-07-25T04:58:23.955" v="1508" actId="1076"/>
          <ac:spMkLst>
            <pc:docMk/>
            <pc:sldMk cId="1205487922" sldId="309"/>
            <ac:spMk id="6" creationId="{7E78D88B-6FB2-92EE-A1D4-B29336559343}"/>
          </ac:spMkLst>
        </pc:spChg>
        <pc:spChg chg="add mod">
          <ac:chgData name="Ryan Lee" userId="2b9ccfc836dc375b" providerId="Windows Live" clId="Web-{AEC887BF-C8D6-4BD6-9DB2-AD7186642E40}" dt="2022-07-25T04:58:19.314" v="1507" actId="1076"/>
          <ac:spMkLst>
            <pc:docMk/>
            <pc:sldMk cId="1205487922" sldId="309"/>
            <ac:spMk id="8" creationId="{F57A7709-291A-37F9-1070-6BD1A13159CD}"/>
          </ac:spMkLst>
        </pc:spChg>
        <pc:spChg chg="add mod">
          <ac:chgData name="Ryan Lee" userId="2b9ccfc836dc375b" providerId="Windows Live" clId="Web-{AEC887BF-C8D6-4BD6-9DB2-AD7186642E40}" dt="2022-07-25T04:57:32.672" v="1500" actId="1076"/>
          <ac:spMkLst>
            <pc:docMk/>
            <pc:sldMk cId="1205487922" sldId="309"/>
            <ac:spMk id="11" creationId="{86F5A9BF-A911-B944-94C6-95FF98CC51BF}"/>
          </ac:spMkLst>
        </pc:spChg>
        <pc:spChg chg="add mod">
          <ac:chgData name="Ryan Lee" userId="2b9ccfc836dc375b" providerId="Windows Live" clId="Web-{AEC887BF-C8D6-4BD6-9DB2-AD7186642E40}" dt="2022-07-25T05:08:50.336" v="1530" actId="20577"/>
          <ac:spMkLst>
            <pc:docMk/>
            <pc:sldMk cId="1205487922" sldId="309"/>
            <ac:spMk id="13" creationId="{05A38F04-C132-D896-F3F1-5A02388CE82E}"/>
          </ac:spMkLst>
        </pc:spChg>
        <pc:spChg chg="add mod">
          <ac:chgData name="Ryan Lee" userId="2b9ccfc836dc375b" providerId="Windows Live" clId="Web-{AEC887BF-C8D6-4BD6-9DB2-AD7186642E40}" dt="2022-07-25T05:08:43.242" v="1528" actId="1076"/>
          <ac:spMkLst>
            <pc:docMk/>
            <pc:sldMk cId="1205487922" sldId="309"/>
            <ac:spMk id="15" creationId="{6471F718-4319-2CB8-C8C6-C8223CA4B509}"/>
          </ac:spMkLst>
        </pc:spChg>
        <pc:picChg chg="add mod modCrop">
          <ac:chgData name="Ryan Lee" userId="2b9ccfc836dc375b" providerId="Windows Live" clId="Web-{AEC887BF-C8D6-4BD6-9DB2-AD7186642E40}" dt="2022-07-25T04:57:39.797" v="1501" actId="14100"/>
          <ac:picMkLst>
            <pc:docMk/>
            <pc:sldMk cId="1205487922" sldId="309"/>
            <ac:picMk id="9" creationId="{B443BC99-B013-1B37-95B9-BD7F82CCC592}"/>
          </ac:picMkLst>
        </pc:picChg>
        <pc:picChg chg="add mod ord">
          <ac:chgData name="Ryan Lee" userId="2b9ccfc836dc375b" providerId="Windows Live" clId="Web-{AEC887BF-C8D6-4BD6-9DB2-AD7186642E40}" dt="2022-07-25T04:57:18.062" v="1497" actId="14100"/>
          <ac:picMkLst>
            <pc:docMk/>
            <pc:sldMk cId="1205487922" sldId="309"/>
            <ac:picMk id="10" creationId="{B4055084-B9EE-7E66-263E-70160766BA7B}"/>
          </ac:picMkLst>
        </pc:picChg>
        <pc:picChg chg="add mod modCrop">
          <ac:chgData name="Ryan Lee" userId="2b9ccfc836dc375b" providerId="Windows Live" clId="Web-{AEC887BF-C8D6-4BD6-9DB2-AD7186642E40}" dt="2022-07-25T04:58:04.673" v="1505" actId="14100"/>
          <ac:picMkLst>
            <pc:docMk/>
            <pc:sldMk cId="1205487922" sldId="309"/>
            <ac:picMk id="12" creationId="{E91CD175-4F69-322B-EB3E-95178A4F7E82}"/>
          </ac:picMkLst>
        </pc:picChg>
      </pc:sldChg>
      <pc:sldChg chg="modSp">
        <pc:chgData name="Ryan Lee" userId="2b9ccfc836dc375b" providerId="Windows Live" clId="Web-{AEC887BF-C8D6-4BD6-9DB2-AD7186642E40}" dt="2022-07-25T05:12:59.642" v="1781"/>
        <pc:sldMkLst>
          <pc:docMk/>
          <pc:sldMk cId="3314017903" sldId="311"/>
        </pc:sldMkLst>
        <pc:graphicFrameChg chg="mod modGraphic">
          <ac:chgData name="Ryan Lee" userId="2b9ccfc836dc375b" providerId="Windows Live" clId="Web-{AEC887BF-C8D6-4BD6-9DB2-AD7186642E40}" dt="2022-07-25T05:12:59.642" v="1781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</pc:docChg>
  </pc:docChgLst>
  <pc:docChgLst>
    <pc:chgData name="Guest User" providerId="Windows Live" clId="Web-{94689081-7BCF-4551-B7E8-E4D2664E147F}"/>
    <pc:docChg chg="addSld delSld modSld sldOrd">
      <pc:chgData name="Guest User" userId="" providerId="Windows Live" clId="Web-{94689081-7BCF-4551-B7E8-E4D2664E147F}" dt="2022-07-23T23:27:24.596" v="238"/>
      <pc:docMkLst>
        <pc:docMk/>
      </pc:docMkLst>
      <pc:sldChg chg="del">
        <pc:chgData name="Guest User" userId="" providerId="Windows Live" clId="Web-{94689081-7BCF-4551-B7E8-E4D2664E147F}" dt="2022-07-23T21:42:14.003" v="3"/>
        <pc:sldMkLst>
          <pc:docMk/>
          <pc:sldMk cId="0" sldId="263"/>
        </pc:sldMkLst>
      </pc:sldChg>
      <pc:sldChg chg="addSp delSp modSp">
        <pc:chgData name="Guest User" userId="" providerId="Windows Live" clId="Web-{94689081-7BCF-4551-B7E8-E4D2664E147F}" dt="2022-07-23T22:02:55.836" v="40"/>
        <pc:sldMkLst>
          <pc:docMk/>
          <pc:sldMk cId="883771351" sldId="264"/>
        </pc:sldMkLst>
        <pc:spChg chg="mod">
          <ac:chgData name="Guest User" userId="" providerId="Windows Live" clId="Web-{94689081-7BCF-4551-B7E8-E4D2664E147F}" dt="2022-07-23T22:00:59.020" v="38"/>
          <ac:spMkLst>
            <pc:docMk/>
            <pc:sldMk cId="883771351" sldId="264"/>
            <ac:spMk id="164" creationId="{00000000-0000-0000-0000-000000000000}"/>
          </ac:spMkLst>
        </pc:spChg>
        <pc:picChg chg="add del mod">
          <ac:chgData name="Guest User" userId="" providerId="Windows Live" clId="Web-{94689081-7BCF-4551-B7E8-E4D2664E147F}" dt="2022-07-23T22:02:55.836" v="40"/>
          <ac:picMkLst>
            <pc:docMk/>
            <pc:sldMk cId="883771351" sldId="264"/>
            <ac:picMk id="10" creationId="{3206726B-24D0-6C9F-A177-11C3FCABFC04}"/>
          </ac:picMkLst>
        </pc:picChg>
      </pc:sldChg>
      <pc:sldChg chg="addSp">
        <pc:chgData name="Guest User" userId="" providerId="Windows Live" clId="Web-{94689081-7BCF-4551-B7E8-E4D2664E147F}" dt="2022-07-23T23:27:24.596" v="238"/>
        <pc:sldMkLst>
          <pc:docMk/>
          <pc:sldMk cId="4090475167" sldId="266"/>
        </pc:sldMkLst>
        <pc:grpChg chg="add">
          <ac:chgData name="Guest User" userId="" providerId="Windows Live" clId="Web-{94689081-7BCF-4551-B7E8-E4D2664E147F}" dt="2022-07-23T23:27:24.596" v="238"/>
          <ac:grpSpMkLst>
            <pc:docMk/>
            <pc:sldMk cId="4090475167" sldId="266"/>
            <ac:grpSpMk id="11" creationId="{C4592257-FA21-C453-8862-6E6B421081FB}"/>
          </ac:grpSpMkLst>
        </pc:grpChg>
      </pc:sldChg>
      <pc:sldChg chg="add ord">
        <pc:chgData name="Guest User" userId="" providerId="Windows Live" clId="Web-{94689081-7BCF-4551-B7E8-E4D2664E147F}" dt="2022-07-23T21:41:53.283" v="1"/>
        <pc:sldMkLst>
          <pc:docMk/>
          <pc:sldMk cId="2495127005" sldId="278"/>
        </pc:sldMkLst>
      </pc:sldChg>
      <pc:sldChg chg="addSp delSp modSp add del">
        <pc:chgData name="Guest User" userId="" providerId="Windows Live" clId="Web-{94689081-7BCF-4551-B7E8-E4D2664E147F}" dt="2022-07-23T23:15:13.877" v="216"/>
        <pc:sldMkLst>
          <pc:docMk/>
          <pc:sldMk cId="1933495633" sldId="279"/>
        </pc:sldMkLst>
        <pc:spChg chg="add mod">
          <ac:chgData name="Guest User" userId="" providerId="Windows Live" clId="Web-{94689081-7BCF-4551-B7E8-E4D2664E147F}" dt="2022-07-23T23:15:01.064" v="210"/>
          <ac:spMkLst>
            <pc:docMk/>
            <pc:sldMk cId="1933495633" sldId="279"/>
            <ac:spMk id="3" creationId="{2C13902D-8F25-DFE4-1434-A47DE65E1981}"/>
          </ac:spMkLst>
        </pc:spChg>
        <pc:spChg chg="add del mod">
          <ac:chgData name="Guest User" userId="" providerId="Windows Live" clId="Web-{94689081-7BCF-4551-B7E8-E4D2664E147F}" dt="2022-07-23T23:15:04.205" v="214"/>
          <ac:spMkLst>
            <pc:docMk/>
            <pc:sldMk cId="1933495633" sldId="279"/>
            <ac:spMk id="4" creationId="{3286E509-27C8-2009-317F-E007E9D216B4}"/>
          </ac:spMkLst>
        </pc:spChg>
        <pc:spChg chg="del mod">
          <ac:chgData name="Guest User" userId="" providerId="Windows Live" clId="Web-{94689081-7BCF-4551-B7E8-E4D2664E147F}" dt="2022-07-23T23:15:01.064" v="210"/>
          <ac:spMkLst>
            <pc:docMk/>
            <pc:sldMk cId="1933495633" sldId="279"/>
            <ac:spMk id="164" creationId="{00000000-0000-0000-0000-000000000000}"/>
          </ac:spMkLst>
        </pc:spChg>
      </pc:sldChg>
      <pc:sldChg chg="modSp add">
        <pc:chgData name="Guest User" userId="" providerId="Windows Live" clId="Web-{94689081-7BCF-4551-B7E8-E4D2664E147F}" dt="2022-07-23T23:22:41.210" v="236" actId="20577"/>
        <pc:sldMkLst>
          <pc:docMk/>
          <pc:sldMk cId="698775169" sldId="280"/>
        </pc:sldMkLst>
        <pc:spChg chg="mod">
          <ac:chgData name="Guest User" userId="" providerId="Windows Live" clId="Web-{94689081-7BCF-4551-B7E8-E4D2664E147F}" dt="2022-07-23T22:00:01.737" v="37" actId="20577"/>
          <ac:spMkLst>
            <pc:docMk/>
            <pc:sldMk cId="698775169" sldId="280"/>
            <ac:spMk id="163" creationId="{00000000-0000-0000-0000-000000000000}"/>
          </ac:spMkLst>
        </pc:spChg>
        <pc:spChg chg="mod">
          <ac:chgData name="Guest User" userId="" providerId="Windows Live" clId="Web-{94689081-7BCF-4551-B7E8-E4D2664E147F}" dt="2022-07-23T23:22:41.210" v="236" actId="20577"/>
          <ac:spMkLst>
            <pc:docMk/>
            <pc:sldMk cId="698775169" sldId="280"/>
            <ac:spMk id="164" creationId="{00000000-0000-0000-0000-000000000000}"/>
          </ac:spMkLst>
        </pc:spChg>
      </pc:sldChg>
      <pc:sldChg chg="addSp modSp add del">
        <pc:chgData name="Guest User" userId="" providerId="Windows Live" clId="Web-{94689081-7BCF-4551-B7E8-E4D2664E147F}" dt="2022-07-23T22:58:16.970" v="197"/>
        <pc:sldMkLst>
          <pc:docMk/>
          <pc:sldMk cId="140605410" sldId="281"/>
        </pc:sldMkLst>
        <pc:spChg chg="add">
          <ac:chgData name="Guest User" userId="" providerId="Windows Live" clId="Web-{94689081-7BCF-4551-B7E8-E4D2664E147F}" dt="2022-07-23T22:38:31.163" v="126"/>
          <ac:spMkLst>
            <pc:docMk/>
            <pc:sldMk cId="140605410" sldId="281"/>
            <ac:spMk id="3" creationId="{5BB044F6-15DF-2DEB-1248-70D3B5EDD868}"/>
          </ac:spMkLst>
        </pc:spChg>
        <pc:spChg chg="mod">
          <ac:chgData name="Guest User" userId="" providerId="Windows Live" clId="Web-{94689081-7BCF-4551-B7E8-E4D2664E147F}" dt="2022-07-23T22:13:17.776" v="84" actId="20577"/>
          <ac:spMkLst>
            <pc:docMk/>
            <pc:sldMk cId="140605410" sldId="281"/>
            <ac:spMk id="4" creationId="{7CAC2BD4-F604-858B-56E5-6757F2A0DCE8}"/>
          </ac:spMkLst>
        </pc:spChg>
        <pc:spChg chg="mod">
          <ac:chgData name="Guest User" userId="" providerId="Windows Live" clId="Web-{94689081-7BCF-4551-B7E8-E4D2664E147F}" dt="2022-07-23T22:13:13.464" v="83" actId="20577"/>
          <ac:spMkLst>
            <pc:docMk/>
            <pc:sldMk cId="140605410" sldId="281"/>
            <ac:spMk id="5" creationId="{69F0B671-DA48-B945-8D58-719080467135}"/>
          </ac:spMkLst>
        </pc:spChg>
        <pc:spChg chg="mod">
          <ac:chgData name="Guest User" userId="" providerId="Windows Live" clId="Web-{94689081-7BCF-4551-B7E8-E4D2664E147F}" dt="2022-07-23T22:13:30.699" v="98" actId="20577"/>
          <ac:spMkLst>
            <pc:docMk/>
            <pc:sldMk cId="140605410" sldId="281"/>
            <ac:spMk id="6" creationId="{166BF9B8-07CD-6C79-E240-A1226D9C1F2C}"/>
          </ac:spMkLst>
        </pc:spChg>
        <pc:spChg chg="mod">
          <ac:chgData name="Guest User" userId="" providerId="Windows Live" clId="Web-{94689081-7BCF-4551-B7E8-E4D2664E147F}" dt="2022-07-23T22:13:36.824" v="103" actId="20577"/>
          <ac:spMkLst>
            <pc:docMk/>
            <pc:sldMk cId="140605410" sldId="281"/>
            <ac:spMk id="7" creationId="{7DEB244C-97A4-81BC-F90A-E33ACC95474D}"/>
          </ac:spMkLst>
        </pc:spChg>
        <pc:spChg chg="add mod">
          <ac:chgData name="Guest User" userId="" providerId="Windows Live" clId="Web-{94689081-7BCF-4551-B7E8-E4D2664E147F}" dt="2022-07-23T22:14:12.418" v="110" actId="20577"/>
          <ac:spMkLst>
            <pc:docMk/>
            <pc:sldMk cId="140605410" sldId="281"/>
            <ac:spMk id="8" creationId="{EFA2F619-7A8A-1F28-6C59-574C861FCDF4}"/>
          </ac:spMkLst>
        </pc:spChg>
        <pc:spChg chg="add mod">
          <ac:chgData name="Guest User" userId="" providerId="Windows Live" clId="Web-{94689081-7BCF-4551-B7E8-E4D2664E147F}" dt="2022-07-23T22:16:25.085" v="124" actId="20577"/>
          <ac:spMkLst>
            <pc:docMk/>
            <pc:sldMk cId="140605410" sldId="281"/>
            <ac:spMk id="9" creationId="{F03BEEE8-5442-FA96-355D-A6BB3D056295}"/>
          </ac:spMkLst>
        </pc:spChg>
        <pc:spChg chg="add">
          <ac:chgData name="Guest User" userId="" providerId="Windows Live" clId="Web-{94689081-7BCF-4551-B7E8-E4D2664E147F}" dt="2022-07-23T22:38:38.100" v="127"/>
          <ac:spMkLst>
            <pc:docMk/>
            <pc:sldMk cId="140605410" sldId="281"/>
            <ac:spMk id="11" creationId="{23BBCD1C-D85E-10C2-4BC1-0509CE70E857}"/>
          </ac:spMkLst>
        </pc:spChg>
        <pc:spChg chg="add mod">
          <ac:chgData name="Guest User" userId="" providerId="Windows Live" clId="Web-{94689081-7BCF-4551-B7E8-E4D2664E147F}" dt="2022-07-23T22:40:14.900" v="195" actId="20577"/>
          <ac:spMkLst>
            <pc:docMk/>
            <pc:sldMk cId="140605410" sldId="281"/>
            <ac:spMk id="12" creationId="{1E43D777-6B06-DE20-2B30-427FA7E29EC1}"/>
          </ac:spMkLst>
        </pc:spChg>
        <pc:spChg chg="mod">
          <ac:chgData name="Guest User" userId="" providerId="Windows Live" clId="Web-{94689081-7BCF-4551-B7E8-E4D2664E147F}" dt="2022-07-23T22:38:26.397" v="125" actId="14100"/>
          <ac:spMkLst>
            <pc:docMk/>
            <pc:sldMk cId="140605410" sldId="281"/>
            <ac:spMk id="164" creationId="{00000000-0000-0000-0000-000000000000}"/>
          </ac:spMkLst>
        </pc:spChg>
        <pc:grpChg chg="add mod">
          <ac:chgData name="Guest User" userId="" providerId="Windows Live" clId="Web-{94689081-7BCF-4551-B7E8-E4D2664E147F}" dt="2022-07-23T22:10:26.599" v="47" actId="14100"/>
          <ac:grpSpMkLst>
            <pc:docMk/>
            <pc:sldMk cId="140605410" sldId="281"/>
            <ac:grpSpMk id="2" creationId="{67E407F5-4ECE-7079-6A00-181A06F8EC82}"/>
          </ac:grpSpMkLst>
        </pc:grpChg>
        <pc:grpChg chg="add">
          <ac:chgData name="Guest User" userId="" providerId="Windows Live" clId="Web-{94689081-7BCF-4551-B7E8-E4D2664E147F}" dt="2022-07-23T22:11:36.633" v="56"/>
          <ac:grpSpMkLst>
            <pc:docMk/>
            <pc:sldMk cId="140605410" sldId="281"/>
            <ac:grpSpMk id="10" creationId="{CA0D17D4-93FB-A7DF-3BDF-AEBA1EBB6E6F}"/>
          </ac:grpSpMkLst>
        </pc:grpChg>
      </pc:sldChg>
      <pc:sldChg chg="modSp add">
        <pc:chgData name="Guest User" userId="" providerId="Windows Live" clId="Web-{94689081-7BCF-4551-B7E8-E4D2664E147F}" dt="2022-07-23T22:59:18.706" v="200" actId="20577"/>
        <pc:sldMkLst>
          <pc:docMk/>
          <pc:sldMk cId="4183617203" sldId="282"/>
        </pc:sldMkLst>
        <pc:spChg chg="mod">
          <ac:chgData name="Guest User" userId="" providerId="Windows Live" clId="Web-{94689081-7BCF-4551-B7E8-E4D2664E147F}" dt="2022-07-23T22:59:18.706" v="200" actId="20577"/>
          <ac:spMkLst>
            <pc:docMk/>
            <pc:sldMk cId="4183617203" sldId="282"/>
            <ac:spMk id="12" creationId="{1E43D777-6B06-DE20-2B30-427FA7E29EC1}"/>
          </ac:spMkLst>
        </pc:spChg>
      </pc:sldChg>
      <pc:sldChg chg="add del">
        <pc:chgData name="Guest User" userId="" providerId="Windows Live" clId="Web-{94689081-7BCF-4551-B7E8-E4D2664E147F}" dt="2022-07-23T22:03:25.040" v="43"/>
        <pc:sldMkLst>
          <pc:docMk/>
          <pc:sldMk cId="4224484962" sldId="282"/>
        </pc:sldMkLst>
      </pc:sldChg>
      <pc:sldChg chg="modSp add">
        <pc:chgData name="Guest User" userId="" providerId="Windows Live" clId="Web-{94689081-7BCF-4551-B7E8-E4D2664E147F}" dt="2022-07-23T23:17:22.056" v="223" actId="20577"/>
        <pc:sldMkLst>
          <pc:docMk/>
          <pc:sldMk cId="2684691922" sldId="283"/>
        </pc:sldMkLst>
        <pc:spChg chg="mod">
          <ac:chgData name="Guest User" userId="" providerId="Windows Live" clId="Web-{94689081-7BCF-4551-B7E8-E4D2664E147F}" dt="2022-07-23T23:17:22.056" v="223" actId="20577"/>
          <ac:spMkLst>
            <pc:docMk/>
            <pc:sldMk cId="2684691922" sldId="283"/>
            <ac:spMk id="164" creationId="{00000000-0000-0000-0000-000000000000}"/>
          </ac:spMkLst>
        </pc:spChg>
      </pc:sldChg>
      <pc:sldChg chg="add">
        <pc:chgData name="Guest User" userId="" providerId="Windows Live" clId="Web-{94689081-7BCF-4551-B7E8-E4D2664E147F}" dt="2022-07-23T23:27:12.361" v="237"/>
        <pc:sldMkLst>
          <pc:docMk/>
          <pc:sldMk cId="3478751638" sldId="284"/>
        </pc:sldMkLst>
      </pc:sldChg>
      <pc:sldMasterChg chg="addSldLayout">
        <pc:chgData name="Guest User" userId="" providerId="Windows Live" clId="Web-{94689081-7BCF-4551-B7E8-E4D2664E147F}" dt="2022-07-23T21:56:35.060" v="20"/>
        <pc:sldMasterMkLst>
          <pc:docMk/>
          <pc:sldMasterMk cId="0" sldId="2147483668"/>
        </pc:sldMasterMkLst>
        <pc:sldLayoutChg chg="add">
          <pc:chgData name="Guest User" userId="" providerId="Windows Live" clId="Web-{94689081-7BCF-4551-B7E8-E4D2664E147F}" dt="2022-07-23T21:56:35.060" v="20"/>
          <pc:sldLayoutMkLst>
            <pc:docMk/>
            <pc:sldMasterMk cId="0" sldId="2147483668"/>
            <pc:sldLayoutMk cId="2040141435" sldId="2147483672"/>
          </pc:sldLayoutMkLst>
        </pc:sldLayoutChg>
      </pc:sldMasterChg>
    </pc:docChg>
  </pc:docChgLst>
  <pc:docChgLst>
    <pc:chgData name="Guest User" providerId="Windows Live" clId="Web-{27870FE8-15EA-4ABA-BCDB-9C0141358642}"/>
    <pc:docChg chg="addSld modSld">
      <pc:chgData name="Guest User" userId="" providerId="Windows Live" clId="Web-{27870FE8-15EA-4ABA-BCDB-9C0141358642}" dt="2022-07-25T18:12:27.688" v="649" actId="20577"/>
      <pc:docMkLst>
        <pc:docMk/>
      </pc:docMkLst>
      <pc:sldChg chg="modSp">
        <pc:chgData name="Guest User" userId="" providerId="Windows Live" clId="Web-{27870FE8-15EA-4ABA-BCDB-9C0141358642}" dt="2022-07-25T18:03:14.044" v="491" actId="20577"/>
        <pc:sldMkLst>
          <pc:docMk/>
          <pc:sldMk cId="1467736933" sldId="271"/>
        </pc:sldMkLst>
        <pc:spChg chg="mod">
          <ac:chgData name="Guest User" userId="" providerId="Windows Live" clId="Web-{27870FE8-15EA-4ABA-BCDB-9C0141358642}" dt="2022-07-25T17:15:19.677" v="134" actId="20577"/>
          <ac:spMkLst>
            <pc:docMk/>
            <pc:sldMk cId="1467736933" sldId="271"/>
            <ac:spMk id="4" creationId="{6F31C0FD-28B8-3BCA-F97C-B4E2B276754D}"/>
          </ac:spMkLst>
        </pc:spChg>
        <pc:spChg chg="mod">
          <ac:chgData name="Guest User" userId="" providerId="Windows Live" clId="Web-{27870FE8-15EA-4ABA-BCDB-9C0141358642}" dt="2022-07-25T17:15:29.911" v="145" actId="1076"/>
          <ac:spMkLst>
            <pc:docMk/>
            <pc:sldMk cId="1467736933" sldId="271"/>
            <ac:spMk id="8" creationId="{C2641AB0-5276-DCE5-6385-1559D8CFF980}"/>
          </ac:spMkLst>
        </pc:spChg>
        <pc:spChg chg="mod">
          <ac:chgData name="Guest User" userId="" providerId="Windows Live" clId="Web-{27870FE8-15EA-4ABA-BCDB-9C0141358642}" dt="2022-07-25T18:03:14.044" v="491" actId="20577"/>
          <ac:spMkLst>
            <pc:docMk/>
            <pc:sldMk cId="1467736933" sldId="271"/>
            <ac:spMk id="163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04:15.843" v="495" actId="1076"/>
        <pc:sldMkLst>
          <pc:docMk/>
          <pc:sldMk cId="2659206454" sldId="272"/>
        </pc:sldMkLst>
        <pc:spChg chg="mod">
          <ac:chgData name="Guest User" userId="" providerId="Windows Live" clId="Web-{27870FE8-15EA-4ABA-BCDB-9C0141358642}" dt="2022-07-25T18:04:12.077" v="494" actId="1076"/>
          <ac:spMkLst>
            <pc:docMk/>
            <pc:sldMk cId="2659206454" sldId="272"/>
            <ac:spMk id="12" creationId="{B6D9B2E6-308B-6A6F-F6A9-53E8AC559CC8}"/>
          </ac:spMkLst>
        </pc:spChg>
        <pc:spChg chg="mod">
          <ac:chgData name="Guest User" userId="" providerId="Windows Live" clId="Web-{27870FE8-15EA-4ABA-BCDB-9C0141358642}" dt="2022-07-25T18:04:15.843" v="495" actId="1076"/>
          <ac:spMkLst>
            <pc:docMk/>
            <pc:sldMk cId="2659206454" sldId="272"/>
            <ac:spMk id="14" creationId="{B9E5A80B-2103-6FCC-2B96-C153AF286622}"/>
          </ac:spMkLst>
        </pc:spChg>
        <pc:spChg chg="mod">
          <ac:chgData name="Guest User" userId="" providerId="Windows Live" clId="Web-{27870FE8-15EA-4ABA-BCDB-9C0141358642}" dt="2022-07-25T17:50:00.657" v="404" actId="20577"/>
          <ac:spMkLst>
            <pc:docMk/>
            <pc:sldMk cId="2659206454" sldId="272"/>
            <ac:spMk id="15" creationId="{F62DB014-2C98-C992-D9E6-8AA4686262A7}"/>
          </ac:spMkLst>
        </pc:spChg>
        <pc:spChg chg="mod">
          <ac:chgData name="Guest User" userId="" providerId="Windows Live" clId="Web-{27870FE8-15EA-4ABA-BCDB-9C0141358642}" dt="2022-07-25T17:50:08.719" v="410" actId="1076"/>
          <ac:spMkLst>
            <pc:docMk/>
            <pc:sldMk cId="2659206454" sldId="272"/>
            <ac:spMk id="17" creationId="{F6066C74-7620-B8B2-7C17-B47CBB5B746B}"/>
          </ac:spMkLst>
        </pc:spChg>
        <pc:spChg chg="mod">
          <ac:chgData name="Guest User" userId="" providerId="Windows Live" clId="Web-{27870FE8-15EA-4ABA-BCDB-9C0141358642}" dt="2022-07-25T17:50:18.189" v="412" actId="1076"/>
          <ac:spMkLst>
            <pc:docMk/>
            <pc:sldMk cId="2659206454" sldId="272"/>
            <ac:spMk id="20" creationId="{A1293C5C-D787-52E7-071C-4D99284FDFB9}"/>
          </ac:spMkLst>
        </pc:spChg>
        <pc:spChg chg="mod">
          <ac:chgData name="Guest User" userId="" providerId="Windows Live" clId="Web-{27870FE8-15EA-4ABA-BCDB-9C0141358642}" dt="2022-07-25T18:04:09.655" v="493" actId="1076"/>
          <ac:spMkLst>
            <pc:docMk/>
            <pc:sldMk cId="2659206454" sldId="272"/>
            <ac:spMk id="163" creationId="{00000000-0000-0000-0000-000000000000}"/>
          </ac:spMkLst>
        </pc:spChg>
        <pc:picChg chg="mod">
          <ac:chgData name="Guest User" userId="" providerId="Windows Live" clId="Web-{27870FE8-15EA-4ABA-BCDB-9C0141358642}" dt="2022-07-25T17:50:14.267" v="411" actId="1076"/>
          <ac:picMkLst>
            <pc:docMk/>
            <pc:sldMk cId="2659206454" sldId="272"/>
            <ac:picMk id="2" creationId="{C261ECCD-8514-3794-40BE-A259BD6F090C}"/>
          </ac:picMkLst>
        </pc:picChg>
      </pc:sldChg>
      <pc:sldChg chg="delSp modSp">
        <pc:chgData name="Guest User" userId="" providerId="Windows Live" clId="Web-{27870FE8-15EA-4ABA-BCDB-9C0141358642}" dt="2022-07-25T18:04:25.828" v="498" actId="20577"/>
        <pc:sldMkLst>
          <pc:docMk/>
          <pc:sldMk cId="748955118" sldId="277"/>
        </pc:sldMkLst>
        <pc:spChg chg="mod">
          <ac:chgData name="Guest User" userId="" providerId="Windows Live" clId="Web-{27870FE8-15EA-4ABA-BCDB-9C0141358642}" dt="2022-07-25T18:04:25.828" v="498" actId="20577"/>
          <ac:spMkLst>
            <pc:docMk/>
            <pc:sldMk cId="748955118" sldId="277"/>
            <ac:spMk id="2" creationId="{E2EFEEF2-8721-9933-A258-8755945BD37C}"/>
          </ac:spMkLst>
        </pc:spChg>
        <pc:grpChg chg="del">
          <ac:chgData name="Guest User" userId="" providerId="Windows Live" clId="Web-{27870FE8-15EA-4ABA-BCDB-9C0141358642}" dt="2022-07-25T18:00:01.787" v="461"/>
          <ac:grpSpMkLst>
            <pc:docMk/>
            <pc:sldMk cId="748955118" sldId="277"/>
            <ac:grpSpMk id="14" creationId="{C473B640-5E82-780A-ED68-F9864DA5CEDB}"/>
          </ac:grpSpMkLst>
        </pc:grpChg>
        <pc:picChg chg="mod">
          <ac:chgData name="Guest User" userId="" providerId="Windows Live" clId="Web-{27870FE8-15EA-4ABA-BCDB-9C0141358642}" dt="2022-07-25T18:00:07.990" v="463" actId="1076"/>
          <ac:picMkLst>
            <pc:docMk/>
            <pc:sldMk cId="748955118" sldId="277"/>
            <ac:picMk id="5" creationId="{57777590-C5BA-E0EF-C029-50FAA91FFA4E}"/>
          </ac:picMkLst>
        </pc:picChg>
      </pc:sldChg>
      <pc:sldChg chg="modSp">
        <pc:chgData name="Guest User" userId="" providerId="Windows Live" clId="Web-{27870FE8-15EA-4ABA-BCDB-9C0141358642}" dt="2022-07-25T18:10:17.481" v="636" actId="20577"/>
        <pc:sldMkLst>
          <pc:docMk/>
          <pc:sldMk cId="4183617203" sldId="282"/>
        </pc:sldMkLst>
        <pc:spChg chg="mod">
          <ac:chgData name="Guest User" userId="" providerId="Windows Live" clId="Web-{27870FE8-15EA-4ABA-BCDB-9C0141358642}" dt="2022-07-25T17:21:00.501" v="202" actId="20577"/>
          <ac:spMkLst>
            <pc:docMk/>
            <pc:sldMk cId="4183617203" sldId="282"/>
            <ac:spMk id="12" creationId="{1E43D777-6B06-DE20-2B30-427FA7E29EC1}"/>
          </ac:spMkLst>
        </pc:spChg>
        <pc:spChg chg="mod">
          <ac:chgData name="Guest User" userId="" providerId="Windows Live" clId="Web-{27870FE8-15EA-4ABA-BCDB-9C0141358642}" dt="2022-07-25T17:21:09.533" v="210" actId="20577"/>
          <ac:spMkLst>
            <pc:docMk/>
            <pc:sldMk cId="4183617203" sldId="282"/>
            <ac:spMk id="16" creationId="{982F04C5-368B-E89C-FA56-F6E15FFC7F9D}"/>
          </ac:spMkLst>
        </pc:spChg>
        <pc:spChg chg="mod">
          <ac:chgData name="Guest User" userId="" providerId="Windows Live" clId="Web-{27870FE8-15EA-4ABA-BCDB-9C0141358642}" dt="2022-07-25T17:21:16.752" v="216" actId="20577"/>
          <ac:spMkLst>
            <pc:docMk/>
            <pc:sldMk cId="4183617203" sldId="282"/>
            <ac:spMk id="17" creationId="{A6C1065F-DD58-547B-BE02-B778BA99EA30}"/>
          </ac:spMkLst>
        </pc:spChg>
        <pc:spChg chg="mod">
          <ac:chgData name="Guest User" userId="" providerId="Windows Live" clId="Web-{27870FE8-15EA-4ABA-BCDB-9C0141358642}" dt="2022-07-25T17:22:16.816" v="248" actId="1076"/>
          <ac:spMkLst>
            <pc:docMk/>
            <pc:sldMk cId="4183617203" sldId="282"/>
            <ac:spMk id="19" creationId="{81B3FB27-7967-8A17-9A84-E64853D776B1}"/>
          </ac:spMkLst>
        </pc:spChg>
        <pc:spChg chg="mod">
          <ac:chgData name="Guest User" userId="" providerId="Windows Live" clId="Web-{27870FE8-15EA-4ABA-BCDB-9C0141358642}" dt="2022-07-25T17:22:12.410" v="247" actId="20577"/>
          <ac:spMkLst>
            <pc:docMk/>
            <pc:sldMk cId="4183617203" sldId="282"/>
            <ac:spMk id="20" creationId="{7B5A50C0-8C04-F97E-C4B4-B792CC9FE705}"/>
          </ac:spMkLst>
        </pc:spChg>
        <pc:spChg chg="mod">
          <ac:chgData name="Guest User" userId="" providerId="Windows Live" clId="Web-{27870FE8-15EA-4ABA-BCDB-9C0141358642}" dt="2022-07-25T17:22:27.207" v="249" actId="1076"/>
          <ac:spMkLst>
            <pc:docMk/>
            <pc:sldMk cId="4183617203" sldId="282"/>
            <ac:spMk id="21" creationId="{413EB3B3-6F49-CE43-C455-3C2A6C695C7E}"/>
          </ac:spMkLst>
        </pc:spChg>
        <pc:spChg chg="mod">
          <ac:chgData name="Guest User" userId="" providerId="Windows Live" clId="Web-{27870FE8-15EA-4ABA-BCDB-9C0141358642}" dt="2022-07-25T18:10:17.481" v="636" actId="20577"/>
          <ac:spMkLst>
            <pc:docMk/>
            <pc:sldMk cId="4183617203" sldId="282"/>
            <ac:spMk id="163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12:27.688" v="649" actId="20577"/>
        <pc:sldMkLst>
          <pc:docMk/>
          <pc:sldMk cId="2684691922" sldId="283"/>
        </pc:sldMkLst>
        <pc:spChg chg="mod">
          <ac:chgData name="Guest User" userId="" providerId="Windows Live" clId="Web-{27870FE8-15EA-4ABA-BCDB-9C0141358642}" dt="2022-07-25T18:12:27.688" v="649" actId="20577"/>
          <ac:spMkLst>
            <pc:docMk/>
            <pc:sldMk cId="2684691922" sldId="283"/>
            <ac:spMk id="163" creationId="{00000000-0000-0000-0000-000000000000}"/>
          </ac:spMkLst>
        </pc:spChg>
        <pc:spChg chg="mod">
          <ac:chgData name="Guest User" userId="" providerId="Windows Live" clId="Web-{27870FE8-15EA-4ABA-BCDB-9C0141358642}" dt="2022-07-25T17:45:47.601" v="369" actId="20577"/>
          <ac:spMkLst>
            <pc:docMk/>
            <pc:sldMk cId="2684691922" sldId="283"/>
            <ac:spMk id="164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10:21.262" v="637" actId="20577"/>
        <pc:sldMkLst>
          <pc:docMk/>
          <pc:sldMk cId="3478751638" sldId="284"/>
        </pc:sldMkLst>
        <pc:spChg chg="mod">
          <ac:chgData name="Guest User" userId="" providerId="Windows Live" clId="Web-{27870FE8-15EA-4ABA-BCDB-9C0141358642}" dt="2022-07-25T18:10:21.262" v="637" actId="20577"/>
          <ac:spMkLst>
            <pc:docMk/>
            <pc:sldMk cId="3478751638" sldId="284"/>
            <ac:spMk id="163" creationId="{00000000-0000-0000-0000-000000000000}"/>
          </ac:spMkLst>
        </pc:spChg>
        <pc:graphicFrameChg chg="mod">
          <ac:chgData name="Guest User" userId="" providerId="Windows Live" clId="Web-{27870FE8-15EA-4ABA-BCDB-9C0141358642}" dt="2022-07-25T18:01:33.368" v="480" actId="1076"/>
          <ac:graphicFrameMkLst>
            <pc:docMk/>
            <pc:sldMk cId="3478751638" sldId="284"/>
            <ac:graphicFrameMk id="17" creationId="{3417EF55-BA11-50BB-77E2-6D477AA0A7F5}"/>
          </ac:graphicFrameMkLst>
        </pc:graphicFrameChg>
      </pc:sldChg>
      <pc:sldChg chg="delSp modSp">
        <pc:chgData name="Guest User" userId="" providerId="Windows Live" clId="Web-{27870FE8-15EA-4ABA-BCDB-9C0141358642}" dt="2022-07-25T18:10:29.793" v="638" actId="20577"/>
        <pc:sldMkLst>
          <pc:docMk/>
          <pc:sldMk cId="3545626473" sldId="286"/>
        </pc:sldMkLst>
        <pc:spChg chg="mod">
          <ac:chgData name="Guest User" userId="" providerId="Windows Live" clId="Web-{27870FE8-15EA-4ABA-BCDB-9C0141358642}" dt="2022-07-25T17:23:04.021" v="259" actId="1076"/>
          <ac:spMkLst>
            <pc:docMk/>
            <pc:sldMk cId="3545626473" sldId="286"/>
            <ac:spMk id="15" creationId="{29C1527F-3889-BEB3-4E28-48C12DE0CE8E}"/>
          </ac:spMkLst>
        </pc:spChg>
        <pc:spChg chg="mod">
          <ac:chgData name="Guest User" userId="" providerId="Windows Live" clId="Web-{27870FE8-15EA-4ABA-BCDB-9C0141358642}" dt="2022-07-25T18:10:29.793" v="638" actId="20577"/>
          <ac:spMkLst>
            <pc:docMk/>
            <pc:sldMk cId="3545626473" sldId="286"/>
            <ac:spMk id="163" creationId="{00000000-0000-0000-0000-000000000000}"/>
          </ac:spMkLst>
        </pc:spChg>
        <pc:grpChg chg="del mod">
          <ac:chgData name="Guest User" userId="" providerId="Windows Live" clId="Web-{27870FE8-15EA-4ABA-BCDB-9C0141358642}" dt="2022-07-25T17:44:55.537" v="357"/>
          <ac:grpSpMkLst>
            <pc:docMk/>
            <pc:sldMk cId="3545626473" sldId="286"/>
            <ac:grpSpMk id="4" creationId="{E7FA9831-4E76-A077-0460-F055D12261C2}"/>
          </ac:grpSpMkLst>
        </pc:grpChg>
        <pc:picChg chg="mod">
          <ac:chgData name="Guest User" userId="" providerId="Windows Live" clId="Web-{27870FE8-15EA-4ABA-BCDB-9C0141358642}" dt="2022-07-25T17:45:08.865" v="362" actId="1076"/>
          <ac:picMkLst>
            <pc:docMk/>
            <pc:sldMk cId="3545626473" sldId="286"/>
            <ac:picMk id="3" creationId="{D93E65D2-48A2-2353-B539-526411A74849}"/>
          </ac:picMkLst>
        </pc:picChg>
        <pc:picChg chg="mod">
          <ac:chgData name="Guest User" userId="" providerId="Windows Live" clId="Web-{27870FE8-15EA-4ABA-BCDB-9C0141358642}" dt="2022-07-25T17:45:04.678" v="361" actId="1076"/>
          <ac:picMkLst>
            <pc:docMk/>
            <pc:sldMk cId="3545626473" sldId="286"/>
            <ac:picMk id="14" creationId="{D1D4E217-0723-3BE4-8D93-6DA9C738B13C}"/>
          </ac:picMkLst>
        </pc:picChg>
        <pc:picChg chg="mod">
          <ac:chgData name="Guest User" userId="" providerId="Windows Live" clId="Web-{27870FE8-15EA-4ABA-BCDB-9C0141358642}" dt="2022-07-25T17:45:02.693" v="360" actId="1076"/>
          <ac:picMkLst>
            <pc:docMk/>
            <pc:sldMk cId="3545626473" sldId="286"/>
            <ac:picMk id="17" creationId="{C3D743A8-8B59-EFC7-EA51-1584F54681AD}"/>
          </ac:picMkLst>
        </pc:picChg>
      </pc:sldChg>
      <pc:sldChg chg="modSp">
        <pc:chgData name="Guest User" userId="" providerId="Windows Live" clId="Web-{27870FE8-15EA-4ABA-BCDB-9C0141358642}" dt="2022-07-25T18:10:41.169" v="639" actId="20577"/>
        <pc:sldMkLst>
          <pc:docMk/>
          <pc:sldMk cId="3962622773" sldId="287"/>
        </pc:sldMkLst>
        <pc:spChg chg="mod">
          <ac:chgData name="Guest User" userId="" providerId="Windows Live" clId="Web-{27870FE8-15EA-4ABA-BCDB-9C0141358642}" dt="2022-07-25T18:10:41.169" v="639" actId="20577"/>
          <ac:spMkLst>
            <pc:docMk/>
            <pc:sldMk cId="3962622773" sldId="287"/>
            <ac:spMk id="163" creationId="{00000000-0000-0000-0000-000000000000}"/>
          </ac:spMkLst>
        </pc:spChg>
        <pc:spChg chg="mod">
          <ac:chgData name="Guest User" userId="" providerId="Windows Live" clId="Web-{27870FE8-15EA-4ABA-BCDB-9C0141358642}" dt="2022-07-25T17:24:18.477" v="272" actId="20577"/>
          <ac:spMkLst>
            <pc:docMk/>
            <pc:sldMk cId="3962622773" sldId="287"/>
            <ac:spMk id="164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10:56.294" v="642" actId="20577"/>
        <pc:sldMkLst>
          <pc:docMk/>
          <pc:sldMk cId="2362655479" sldId="289"/>
        </pc:sldMkLst>
        <pc:spChg chg="mod">
          <ac:chgData name="Guest User" userId="" providerId="Windows Live" clId="Web-{27870FE8-15EA-4ABA-BCDB-9C0141358642}" dt="2022-07-25T18:10:56.294" v="642" actId="20577"/>
          <ac:spMkLst>
            <pc:docMk/>
            <pc:sldMk cId="2362655479" sldId="289"/>
            <ac:spMk id="163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04:22.093" v="496" actId="20577"/>
        <pc:sldMkLst>
          <pc:docMk/>
          <pc:sldMk cId="1428505476" sldId="291"/>
        </pc:sldMkLst>
        <pc:spChg chg="mod">
          <ac:chgData name="Guest User" userId="" providerId="Windows Live" clId="Web-{27870FE8-15EA-4ABA-BCDB-9C0141358642}" dt="2022-07-25T18:04:22.093" v="496" actId="20577"/>
          <ac:spMkLst>
            <pc:docMk/>
            <pc:sldMk cId="1428505476" sldId="291"/>
            <ac:spMk id="2" creationId="{E2EFEEF2-8721-9933-A258-8755945BD37C}"/>
          </ac:spMkLst>
        </pc:spChg>
        <pc:spChg chg="mod">
          <ac:chgData name="Guest User" userId="" providerId="Windows Live" clId="Web-{27870FE8-15EA-4ABA-BCDB-9C0141358642}" dt="2022-07-25T18:00:52.179" v="473" actId="20577"/>
          <ac:spMkLst>
            <pc:docMk/>
            <pc:sldMk cId="1428505476" sldId="291"/>
            <ac:spMk id="19" creationId="{688A8B6A-45FF-F603-EB30-6997109D54E0}"/>
          </ac:spMkLst>
        </pc:spChg>
        <pc:spChg chg="mod">
          <ac:chgData name="Guest User" userId="" providerId="Windows Live" clId="Web-{27870FE8-15EA-4ABA-BCDB-9C0141358642}" dt="2022-07-25T18:00:56.727" v="475" actId="20577"/>
          <ac:spMkLst>
            <pc:docMk/>
            <pc:sldMk cId="1428505476" sldId="291"/>
            <ac:spMk id="21" creationId="{B78E54B2-10A9-AC2E-744D-70DA5247241F}"/>
          </ac:spMkLst>
        </pc:spChg>
        <pc:spChg chg="mod">
          <ac:chgData name="Guest User" userId="" providerId="Windows Live" clId="Web-{27870FE8-15EA-4ABA-BCDB-9C0141358642}" dt="2022-07-25T18:00:39.148" v="469" actId="20577"/>
          <ac:spMkLst>
            <pc:docMk/>
            <pc:sldMk cId="1428505476" sldId="291"/>
            <ac:spMk id="23" creationId="{C0221511-0E53-03FD-424F-633D7FEF4BB5}"/>
          </ac:spMkLst>
        </pc:spChg>
        <pc:spChg chg="mod">
          <ac:chgData name="Guest User" userId="" providerId="Windows Live" clId="Web-{27870FE8-15EA-4ABA-BCDB-9C0141358642}" dt="2022-07-25T18:01:07.602" v="476" actId="1076"/>
          <ac:spMkLst>
            <pc:docMk/>
            <pc:sldMk cId="1428505476" sldId="291"/>
            <ac:spMk id="25" creationId="{74407684-0982-D66A-43CA-F69BC35DDCA0}"/>
          </ac:spMkLst>
        </pc:spChg>
        <pc:spChg chg="mod">
          <ac:chgData name="Guest User" userId="" providerId="Windows Live" clId="Web-{27870FE8-15EA-4ABA-BCDB-9C0141358642}" dt="2022-07-25T18:01:21.243" v="479" actId="1076"/>
          <ac:spMkLst>
            <pc:docMk/>
            <pc:sldMk cId="1428505476" sldId="291"/>
            <ac:spMk id="26" creationId="{4ADAA44C-5281-3570-938D-7FD27F531DF7}"/>
          </ac:spMkLst>
        </pc:spChg>
      </pc:sldChg>
      <pc:sldChg chg="modSp">
        <pc:chgData name="Guest User" userId="" providerId="Windows Live" clId="Web-{27870FE8-15EA-4ABA-BCDB-9C0141358642}" dt="2022-07-25T18:10:13.074" v="635" actId="14100"/>
        <pc:sldMkLst>
          <pc:docMk/>
          <pc:sldMk cId="343554863" sldId="292"/>
        </pc:sldMkLst>
        <pc:spChg chg="mod">
          <ac:chgData name="Guest User" userId="" providerId="Windows Live" clId="Web-{27870FE8-15EA-4ABA-BCDB-9C0141358642}" dt="2022-07-25T18:10:13.074" v="635" actId="14100"/>
          <ac:spMkLst>
            <pc:docMk/>
            <pc:sldMk cId="343554863" sldId="292"/>
            <ac:spMk id="163" creationId="{00000000-0000-0000-0000-000000000000}"/>
          </ac:spMkLst>
        </pc:spChg>
        <pc:spChg chg="mod">
          <ac:chgData name="Guest User" userId="" providerId="Windows Live" clId="Web-{27870FE8-15EA-4ABA-BCDB-9C0141358642}" dt="2022-07-25T17:51:51.958" v="413" actId="1076"/>
          <ac:spMkLst>
            <pc:docMk/>
            <pc:sldMk cId="343554863" sldId="292"/>
            <ac:spMk id="164" creationId="{00000000-0000-0000-0000-000000000000}"/>
          </ac:spMkLst>
        </pc:spChg>
        <pc:graphicFrameChg chg="mod modGraphic">
          <ac:chgData name="Guest User" userId="" providerId="Windows Live" clId="Web-{27870FE8-15EA-4ABA-BCDB-9C0141358642}" dt="2022-07-25T17:52:22.318" v="418" actId="20577"/>
          <ac:graphicFrameMkLst>
            <pc:docMk/>
            <pc:sldMk cId="343554863" sldId="292"/>
            <ac:graphicFrameMk id="2" creationId="{69198674-34CB-EE96-20EF-6C2B901583E7}"/>
          </ac:graphicFrameMkLst>
        </pc:graphicFrameChg>
      </pc:sldChg>
      <pc:sldChg chg="modSp">
        <pc:chgData name="Guest User" userId="" providerId="Windows Live" clId="Web-{27870FE8-15EA-4ABA-BCDB-9C0141358642}" dt="2022-07-25T18:02:49.965" v="487" actId="1076"/>
        <pc:sldMkLst>
          <pc:docMk/>
          <pc:sldMk cId="694463607" sldId="301"/>
        </pc:sldMkLst>
        <pc:spChg chg="mod">
          <ac:chgData name="Guest User" userId="" providerId="Windows Live" clId="Web-{27870FE8-15EA-4ABA-BCDB-9C0141358642}" dt="2022-07-25T18:02:38.464" v="485" actId="20577"/>
          <ac:spMkLst>
            <pc:docMk/>
            <pc:sldMk cId="694463607" sldId="301"/>
            <ac:spMk id="5" creationId="{3A5B2731-7794-9C7D-C77C-2863738983EA}"/>
          </ac:spMkLst>
        </pc:spChg>
        <pc:spChg chg="mod">
          <ac:chgData name="Guest User" userId="" providerId="Windows Live" clId="Web-{27870FE8-15EA-4ABA-BCDB-9C0141358642}" dt="2022-07-25T18:02:45.043" v="486" actId="1076"/>
          <ac:spMkLst>
            <pc:docMk/>
            <pc:sldMk cId="694463607" sldId="301"/>
            <ac:spMk id="8" creationId="{9FA2EDA6-7B14-7042-9C72-285FEF846EF0}"/>
          </ac:spMkLst>
        </pc:spChg>
        <pc:spChg chg="mod">
          <ac:chgData name="Guest User" userId="" providerId="Windows Live" clId="Web-{27870FE8-15EA-4ABA-BCDB-9C0141358642}" dt="2022-07-25T18:02:49.965" v="487" actId="1076"/>
          <ac:spMkLst>
            <pc:docMk/>
            <pc:sldMk cId="694463607" sldId="301"/>
            <ac:spMk id="10" creationId="{793A4FF6-9407-5888-29FB-1FEEC2A3DAD5}"/>
          </ac:spMkLst>
        </pc:spChg>
      </pc:sldChg>
      <pc:sldChg chg="modSp">
        <pc:chgData name="Guest User" userId="" providerId="Windows Live" clId="Web-{27870FE8-15EA-4ABA-BCDB-9C0141358642}" dt="2022-07-25T18:03:04.606" v="490" actId="20577"/>
        <pc:sldMkLst>
          <pc:docMk/>
          <pc:sldMk cId="1255516152" sldId="302"/>
        </pc:sldMkLst>
        <pc:spChg chg="mod">
          <ac:chgData name="Guest User" userId="" providerId="Windows Live" clId="Web-{27870FE8-15EA-4ABA-BCDB-9C0141358642}" dt="2022-07-25T18:03:04.606" v="490" actId="20577"/>
          <ac:spMkLst>
            <pc:docMk/>
            <pc:sldMk cId="1255516152" sldId="302"/>
            <ac:spMk id="2" creationId="{85492476-7F70-A912-019A-ED5DF2C9A140}"/>
          </ac:spMkLst>
        </pc:spChg>
        <pc:spChg chg="mod">
          <ac:chgData name="Guest User" userId="" providerId="Windows Live" clId="Web-{27870FE8-15EA-4ABA-BCDB-9C0141358642}" dt="2022-07-25T17:16:15.382" v="161" actId="20577"/>
          <ac:spMkLst>
            <pc:docMk/>
            <pc:sldMk cId="1255516152" sldId="302"/>
            <ac:spMk id="4" creationId="{1D78B765-3F35-F756-AB7F-630B0F2FAF71}"/>
          </ac:spMkLst>
        </pc:spChg>
        <pc:spChg chg="mod">
          <ac:chgData name="Guest User" userId="" providerId="Windows Live" clId="Web-{27870FE8-15EA-4ABA-BCDB-9C0141358642}" dt="2022-07-25T17:16:22.866" v="164" actId="20577"/>
          <ac:spMkLst>
            <pc:docMk/>
            <pc:sldMk cId="1255516152" sldId="302"/>
            <ac:spMk id="7" creationId="{70117B74-DA01-9EB8-A82D-592CC72A5D73}"/>
          </ac:spMkLst>
        </pc:spChg>
        <pc:spChg chg="mod">
          <ac:chgData name="Guest User" userId="" providerId="Windows Live" clId="Web-{27870FE8-15EA-4ABA-BCDB-9C0141358642}" dt="2022-07-25T17:54:26.916" v="444" actId="1076"/>
          <ac:spMkLst>
            <pc:docMk/>
            <pc:sldMk cId="1255516152" sldId="302"/>
            <ac:spMk id="9" creationId="{26D9D7F9-53FF-B88C-70E0-82955DDF8C09}"/>
          </ac:spMkLst>
        </pc:spChg>
      </pc:sldChg>
      <pc:sldChg chg="modSp">
        <pc:chgData name="Guest User" userId="" providerId="Windows Live" clId="Web-{27870FE8-15EA-4ABA-BCDB-9C0141358642}" dt="2022-07-25T18:06:32.176" v="548" actId="20577"/>
        <pc:sldMkLst>
          <pc:docMk/>
          <pc:sldMk cId="1694114264" sldId="303"/>
        </pc:sldMkLst>
        <pc:spChg chg="mod">
          <ac:chgData name="Guest User" userId="" providerId="Windows Live" clId="Web-{27870FE8-15EA-4ABA-BCDB-9C0141358642}" dt="2022-07-25T18:04:41.922" v="507" actId="20577"/>
          <ac:spMkLst>
            <pc:docMk/>
            <pc:sldMk cId="1694114264" sldId="303"/>
            <ac:spMk id="2" creationId="{2A6B1698-1C74-EE6E-DA8B-887AE5497C85}"/>
          </ac:spMkLst>
        </pc:spChg>
        <pc:spChg chg="mod">
          <ac:chgData name="Guest User" userId="" providerId="Windows Live" clId="Web-{27870FE8-15EA-4ABA-BCDB-9C0141358642}" dt="2022-07-25T18:06:22.160" v="540" actId="20577"/>
          <ac:spMkLst>
            <pc:docMk/>
            <pc:sldMk cId="1694114264" sldId="303"/>
            <ac:spMk id="4" creationId="{A085C72A-DF52-8EA7-43C6-5B13250C2EE7}"/>
          </ac:spMkLst>
        </pc:spChg>
        <pc:spChg chg="mod">
          <ac:chgData name="Guest User" userId="" providerId="Windows Live" clId="Web-{27870FE8-15EA-4ABA-BCDB-9C0141358642}" dt="2022-07-25T18:06:28.019" v="544" actId="20577"/>
          <ac:spMkLst>
            <pc:docMk/>
            <pc:sldMk cId="1694114264" sldId="303"/>
            <ac:spMk id="5" creationId="{F6F0CD73-FF82-183D-A5CD-6CD2B821A257}"/>
          </ac:spMkLst>
        </pc:spChg>
        <pc:spChg chg="mod">
          <ac:chgData name="Guest User" userId="" providerId="Windows Live" clId="Web-{27870FE8-15EA-4ABA-BCDB-9C0141358642}" dt="2022-07-25T18:06:32.176" v="548" actId="20577"/>
          <ac:spMkLst>
            <pc:docMk/>
            <pc:sldMk cId="1694114264" sldId="303"/>
            <ac:spMk id="6" creationId="{55A0C553-8C29-EAD2-9A20-C3FE85B1265C}"/>
          </ac:spMkLst>
        </pc:spChg>
      </pc:sldChg>
      <pc:sldChg chg="modSp">
        <pc:chgData name="Guest User" userId="" providerId="Windows Live" clId="Web-{27870FE8-15EA-4ABA-BCDB-9C0141358642}" dt="2022-07-25T18:06:48.551" v="562" actId="20577"/>
        <pc:sldMkLst>
          <pc:docMk/>
          <pc:sldMk cId="2260928994" sldId="304"/>
        </pc:sldMkLst>
        <pc:spChg chg="mod">
          <ac:chgData name="Guest User" userId="" providerId="Windows Live" clId="Web-{27870FE8-15EA-4ABA-BCDB-9C0141358642}" dt="2022-07-25T18:05:08.720" v="517" actId="20577"/>
          <ac:spMkLst>
            <pc:docMk/>
            <pc:sldMk cId="2260928994" sldId="304"/>
            <ac:spMk id="2" creationId="{273F513A-FDD8-CDD8-371D-A589533FA0CF}"/>
          </ac:spMkLst>
        </pc:spChg>
        <pc:spChg chg="mod">
          <ac:chgData name="Guest User" userId="" providerId="Windows Live" clId="Web-{27870FE8-15EA-4ABA-BCDB-9C0141358642}" dt="2022-07-25T18:06:38.410" v="552" actId="20577"/>
          <ac:spMkLst>
            <pc:docMk/>
            <pc:sldMk cId="2260928994" sldId="304"/>
            <ac:spMk id="12" creationId="{E23D0081-A528-B565-65FF-FAE60323B804}"/>
          </ac:spMkLst>
        </pc:spChg>
        <pc:spChg chg="mod">
          <ac:chgData name="Guest User" userId="" providerId="Windows Live" clId="Web-{27870FE8-15EA-4ABA-BCDB-9C0141358642}" dt="2022-07-25T18:06:45.082" v="558" actId="20577"/>
          <ac:spMkLst>
            <pc:docMk/>
            <pc:sldMk cId="2260928994" sldId="304"/>
            <ac:spMk id="14" creationId="{2741861C-6672-7C6D-CA2D-AB765F939E4B}"/>
          </ac:spMkLst>
        </pc:spChg>
        <pc:spChg chg="mod">
          <ac:chgData name="Guest User" userId="" providerId="Windows Live" clId="Web-{27870FE8-15EA-4ABA-BCDB-9C0141358642}" dt="2022-07-25T18:06:48.551" v="562" actId="20577"/>
          <ac:spMkLst>
            <pc:docMk/>
            <pc:sldMk cId="2260928994" sldId="304"/>
            <ac:spMk id="16" creationId="{06034176-C50B-3C81-4299-E0130675C6C8}"/>
          </ac:spMkLst>
        </pc:spChg>
        <pc:spChg chg="mod">
          <ac:chgData name="Guest User" userId="" providerId="Windows Live" clId="Web-{27870FE8-15EA-4ABA-BCDB-9C0141358642}" dt="2022-07-25T18:05:43.580" v="528" actId="1076"/>
          <ac:spMkLst>
            <pc:docMk/>
            <pc:sldMk cId="2260928994" sldId="304"/>
            <ac:spMk id="17" creationId="{EA3560DB-344D-F149-FA1F-A298714148B5}"/>
          </ac:spMkLst>
        </pc:spChg>
        <pc:spChg chg="mod">
          <ac:chgData name="Guest User" userId="" providerId="Windows Live" clId="Web-{27870FE8-15EA-4ABA-BCDB-9C0141358642}" dt="2022-07-25T18:05:46.830" v="529" actId="1076"/>
          <ac:spMkLst>
            <pc:docMk/>
            <pc:sldMk cId="2260928994" sldId="304"/>
            <ac:spMk id="18" creationId="{9CEF166F-0425-0B86-D089-6933F58DF333}"/>
          </ac:spMkLst>
        </pc:spChg>
      </pc:sldChg>
      <pc:sldChg chg="delSp modSp">
        <pc:chgData name="Guest User" userId="" providerId="Windows Live" clId="Web-{27870FE8-15EA-4ABA-BCDB-9C0141358642}" dt="2022-07-25T18:10:51.404" v="641" actId="20577"/>
        <pc:sldMkLst>
          <pc:docMk/>
          <pc:sldMk cId="3066197126" sldId="305"/>
        </pc:sldMkLst>
        <pc:spChg chg="mod">
          <ac:chgData name="Guest User" userId="" providerId="Windows Live" clId="Web-{27870FE8-15EA-4ABA-BCDB-9C0141358642}" dt="2022-07-25T18:02:11.635" v="481" actId="1076"/>
          <ac:spMkLst>
            <pc:docMk/>
            <pc:sldMk cId="3066197126" sldId="305"/>
            <ac:spMk id="3" creationId="{FFA567AB-AE52-A5FF-0B1A-79AC7B1BDC7B}"/>
          </ac:spMkLst>
        </pc:spChg>
        <pc:spChg chg="mod">
          <ac:chgData name="Guest User" userId="" providerId="Windows Live" clId="Web-{27870FE8-15EA-4ABA-BCDB-9C0141358642}" dt="2022-07-25T17:59:20.614" v="457" actId="1076"/>
          <ac:spMkLst>
            <pc:docMk/>
            <pc:sldMk cId="3066197126" sldId="305"/>
            <ac:spMk id="9" creationId="{E25A0820-9176-8286-62B2-227ABA539862}"/>
          </ac:spMkLst>
        </pc:spChg>
        <pc:spChg chg="mod">
          <ac:chgData name="Guest User" userId="" providerId="Windows Live" clId="Web-{27870FE8-15EA-4ABA-BCDB-9C0141358642}" dt="2022-07-25T18:10:51.404" v="641" actId="20577"/>
          <ac:spMkLst>
            <pc:docMk/>
            <pc:sldMk cId="3066197126" sldId="305"/>
            <ac:spMk id="163" creationId="{00000000-0000-0000-0000-000000000000}"/>
          </ac:spMkLst>
        </pc:spChg>
        <pc:grpChg chg="del">
          <ac:chgData name="Guest User" userId="" providerId="Windows Live" clId="Web-{27870FE8-15EA-4ABA-BCDB-9C0141358642}" dt="2022-07-25T17:59:26.239" v="458"/>
          <ac:grpSpMkLst>
            <pc:docMk/>
            <pc:sldMk cId="3066197126" sldId="305"/>
            <ac:grpSpMk id="4" creationId="{C9E898B5-8D8D-7AEB-1F4E-D8DBF3845B0E}"/>
          </ac:grpSpMkLst>
        </pc:grpChg>
      </pc:sldChg>
      <pc:sldChg chg="modSp">
        <pc:chgData name="Guest User" userId="" providerId="Windows Live" clId="Web-{27870FE8-15EA-4ABA-BCDB-9C0141358642}" dt="2022-07-25T18:07:04.474" v="576" actId="20577"/>
        <pc:sldMkLst>
          <pc:docMk/>
          <pc:sldMk cId="2125046126" sldId="306"/>
        </pc:sldMkLst>
        <pc:spChg chg="mod">
          <ac:chgData name="Guest User" userId="" providerId="Windows Live" clId="Web-{27870FE8-15EA-4ABA-BCDB-9C0141358642}" dt="2022-07-25T18:05:53.284" v="530" actId="20577"/>
          <ac:spMkLst>
            <pc:docMk/>
            <pc:sldMk cId="2125046126" sldId="306"/>
            <ac:spMk id="2" creationId="{9DF483BB-19AB-AF9C-A2EC-66AAD09CCD9B}"/>
          </ac:spMkLst>
        </pc:spChg>
        <pc:spChg chg="mod">
          <ac:chgData name="Guest User" userId="" providerId="Windows Live" clId="Web-{27870FE8-15EA-4ABA-BCDB-9C0141358642}" dt="2022-07-25T18:06:50.801" v="566" actId="20577"/>
          <ac:spMkLst>
            <pc:docMk/>
            <pc:sldMk cId="2125046126" sldId="306"/>
            <ac:spMk id="6" creationId="{8196D843-0A32-1C58-B016-A6622B091D45}"/>
          </ac:spMkLst>
        </pc:spChg>
        <pc:spChg chg="mod">
          <ac:chgData name="Guest User" userId="" providerId="Windows Live" clId="Web-{27870FE8-15EA-4ABA-BCDB-9C0141358642}" dt="2022-07-25T18:07:00.536" v="572" actId="20577"/>
          <ac:spMkLst>
            <pc:docMk/>
            <pc:sldMk cId="2125046126" sldId="306"/>
            <ac:spMk id="8" creationId="{8B4D5855-FAC4-FE43-073C-10870677C7FC}"/>
          </ac:spMkLst>
        </pc:spChg>
        <pc:spChg chg="mod">
          <ac:chgData name="Guest User" userId="" providerId="Windows Live" clId="Web-{27870FE8-15EA-4ABA-BCDB-9C0141358642}" dt="2022-07-25T18:07:04.474" v="576" actId="20577"/>
          <ac:spMkLst>
            <pc:docMk/>
            <pc:sldMk cId="2125046126" sldId="306"/>
            <ac:spMk id="9" creationId="{03C010D1-F091-5939-F004-4C8C470DC5BB}"/>
          </ac:spMkLst>
        </pc:spChg>
        <pc:picChg chg="mod">
          <ac:chgData name="Guest User" userId="" providerId="Windows Live" clId="Web-{27870FE8-15EA-4ABA-BCDB-9C0141358642}" dt="2022-07-25T17:12:59.531" v="81" actId="1076"/>
          <ac:picMkLst>
            <pc:docMk/>
            <pc:sldMk cId="2125046126" sldId="306"/>
            <ac:picMk id="4" creationId="{3C087B07-76CD-4DBE-B13F-A7A3DC908718}"/>
          </ac:picMkLst>
        </pc:picChg>
      </pc:sldChg>
      <pc:sldChg chg="modSp">
        <pc:chgData name="Guest User" userId="" providerId="Windows Live" clId="Web-{27870FE8-15EA-4ABA-BCDB-9C0141358642}" dt="2022-07-25T18:07:54.882" v="604" actId="1076"/>
        <pc:sldMkLst>
          <pc:docMk/>
          <pc:sldMk cId="2252722650" sldId="307"/>
        </pc:sldMkLst>
        <pc:spChg chg="mod">
          <ac:chgData name="Guest User" userId="" providerId="Windows Live" clId="Web-{27870FE8-15EA-4ABA-BCDB-9C0141358642}" dt="2022-07-25T18:07:09.849" v="577" actId="20577"/>
          <ac:spMkLst>
            <pc:docMk/>
            <pc:sldMk cId="2252722650" sldId="307"/>
            <ac:spMk id="2" creationId="{AA174844-6211-9B7E-6462-F82EADFE260A}"/>
          </ac:spMkLst>
        </pc:spChg>
        <pc:spChg chg="mod">
          <ac:chgData name="Guest User" userId="" providerId="Windows Live" clId="Web-{27870FE8-15EA-4ABA-BCDB-9C0141358642}" dt="2022-07-25T18:07:38.787" v="600" actId="1076"/>
          <ac:spMkLst>
            <pc:docMk/>
            <pc:sldMk cId="2252722650" sldId="307"/>
            <ac:spMk id="6" creationId="{79D7B5C5-5C5E-E953-1CFE-B6A27488652C}"/>
          </ac:spMkLst>
        </pc:spChg>
        <pc:spChg chg="mod">
          <ac:chgData name="Guest User" userId="" providerId="Windows Live" clId="Web-{27870FE8-15EA-4ABA-BCDB-9C0141358642}" dt="2022-07-25T18:07:44.819" v="602" actId="1076"/>
          <ac:spMkLst>
            <pc:docMk/>
            <pc:sldMk cId="2252722650" sldId="307"/>
            <ac:spMk id="8" creationId="{7C839620-729A-D25C-BC07-49932850F8CF}"/>
          </ac:spMkLst>
        </pc:spChg>
        <pc:spChg chg="mod">
          <ac:chgData name="Guest User" userId="" providerId="Windows Live" clId="Web-{27870FE8-15EA-4ABA-BCDB-9C0141358642}" dt="2022-07-25T18:07:41.584" v="601" actId="1076"/>
          <ac:spMkLst>
            <pc:docMk/>
            <pc:sldMk cId="2252722650" sldId="307"/>
            <ac:spMk id="10" creationId="{19D74849-E685-EE8E-82BB-4C4ADF3F2847}"/>
          </ac:spMkLst>
        </pc:spChg>
        <pc:spChg chg="mod">
          <ac:chgData name="Guest User" userId="" providerId="Windows Live" clId="Web-{27870FE8-15EA-4ABA-BCDB-9C0141358642}" dt="2022-07-25T18:07:54.882" v="604" actId="1076"/>
          <ac:spMkLst>
            <pc:docMk/>
            <pc:sldMk cId="2252722650" sldId="307"/>
            <ac:spMk id="17" creationId="{A1BD9721-CF50-EF57-40D0-826EE5ED9016}"/>
          </ac:spMkLst>
        </pc:spChg>
        <pc:spChg chg="mod">
          <ac:chgData name="Guest User" userId="" providerId="Windows Live" clId="Web-{27870FE8-15EA-4ABA-BCDB-9C0141358642}" dt="2022-07-25T18:07:50.429" v="603" actId="1076"/>
          <ac:spMkLst>
            <pc:docMk/>
            <pc:sldMk cId="2252722650" sldId="307"/>
            <ac:spMk id="19" creationId="{C9437BE7-0AEA-D74E-72F7-FB18B15D9408}"/>
          </ac:spMkLst>
        </pc:spChg>
      </pc:sldChg>
      <pc:sldChg chg="modSp">
        <pc:chgData name="Guest User" userId="" providerId="Windows Live" clId="Web-{27870FE8-15EA-4ABA-BCDB-9C0141358642}" dt="2022-07-25T18:09:09.931" v="630" actId="20577"/>
        <pc:sldMkLst>
          <pc:docMk/>
          <pc:sldMk cId="3314017903" sldId="311"/>
        </pc:sldMkLst>
        <pc:spChg chg="mod">
          <ac:chgData name="Guest User" userId="" providerId="Windows Live" clId="Web-{27870FE8-15EA-4ABA-BCDB-9C0141358642}" dt="2022-07-25T17:47:32.558" v="397" actId="20577"/>
          <ac:spMkLst>
            <pc:docMk/>
            <pc:sldMk cId="3314017903" sldId="311"/>
            <ac:spMk id="3" creationId="{2033C338-B961-DF05-63EB-C5E4AE67D439}"/>
          </ac:spMkLst>
        </pc:spChg>
        <pc:spChg chg="mod">
          <ac:chgData name="Guest User" userId="" providerId="Windows Live" clId="Web-{27870FE8-15EA-4ABA-BCDB-9C0141358642}" dt="2022-07-25T18:09:09.931" v="630" actId="20577"/>
          <ac:spMkLst>
            <pc:docMk/>
            <pc:sldMk cId="3314017903" sldId="311"/>
            <ac:spMk id="6" creationId="{5A56F68B-2A3B-2A06-A11A-F5C6EDB21573}"/>
          </ac:spMkLst>
        </pc:spChg>
        <pc:graphicFrameChg chg="mod modGraphic">
          <ac:chgData name="Guest User" userId="" providerId="Windows Live" clId="Web-{27870FE8-15EA-4ABA-BCDB-9C0141358642}" dt="2022-07-25T17:47:15.323" v="396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delSp modSp">
        <pc:chgData name="Guest User" userId="" providerId="Windows Live" clId="Web-{27870FE8-15EA-4ABA-BCDB-9C0141358642}" dt="2022-07-25T18:02:31.120" v="482" actId="20577"/>
        <pc:sldMkLst>
          <pc:docMk/>
          <pc:sldMk cId="2310015119" sldId="312"/>
        </pc:sldMkLst>
        <pc:spChg chg="mod">
          <ac:chgData name="Guest User" userId="" providerId="Windows Live" clId="Web-{27870FE8-15EA-4ABA-BCDB-9C0141358642}" dt="2022-07-25T17:54:08.478" v="439" actId="20577"/>
          <ac:spMkLst>
            <pc:docMk/>
            <pc:sldMk cId="2310015119" sldId="312"/>
            <ac:spMk id="8" creationId="{80C38CEE-6C2A-B6B0-53A4-968ADEC8F221}"/>
          </ac:spMkLst>
        </pc:spChg>
        <pc:spChg chg="mod">
          <ac:chgData name="Guest User" userId="" providerId="Windows Live" clId="Web-{27870FE8-15EA-4ABA-BCDB-9C0141358642}" dt="2022-07-25T17:53:58.415" v="436" actId="1076"/>
          <ac:spMkLst>
            <pc:docMk/>
            <pc:sldMk cId="2310015119" sldId="312"/>
            <ac:spMk id="11" creationId="{95FCB44A-008A-B2CC-DCF7-037C8212D192}"/>
          </ac:spMkLst>
        </pc:spChg>
        <pc:spChg chg="mod">
          <ac:chgData name="Guest User" userId="" providerId="Windows Live" clId="Web-{27870FE8-15EA-4ABA-BCDB-9C0141358642}" dt="2022-07-25T18:02:31.120" v="482" actId="20577"/>
          <ac:spMkLst>
            <pc:docMk/>
            <pc:sldMk cId="2310015119" sldId="312"/>
            <ac:spMk id="163" creationId="{00000000-0000-0000-0000-000000000000}"/>
          </ac:spMkLst>
        </pc:spChg>
        <pc:graphicFrameChg chg="del mod">
          <ac:chgData name="Guest User" userId="" providerId="Windows Live" clId="Web-{27870FE8-15EA-4ABA-BCDB-9C0141358642}" dt="2022-07-25T17:53:25.695" v="426"/>
          <ac:graphicFrameMkLst>
            <pc:docMk/>
            <pc:sldMk cId="2310015119" sldId="312"/>
            <ac:graphicFrameMk id="2" creationId="{A6C73A09-4314-561C-36F3-494F509AE21D}"/>
          </ac:graphicFrameMkLst>
        </pc:graphicFrameChg>
        <pc:picChg chg="mod">
          <ac:chgData name="Guest User" userId="" providerId="Windows Live" clId="Web-{27870FE8-15EA-4ABA-BCDB-9C0141358642}" dt="2022-07-25T17:53:55.587" v="435" actId="1076"/>
          <ac:picMkLst>
            <pc:docMk/>
            <pc:sldMk cId="2310015119" sldId="312"/>
            <ac:picMk id="5" creationId="{8595EB69-AC83-4523-2409-EE8BD6057E1B}"/>
          </ac:picMkLst>
        </pc:picChg>
        <pc:picChg chg="mod">
          <ac:chgData name="Guest User" userId="" providerId="Windows Live" clId="Web-{27870FE8-15EA-4ABA-BCDB-9C0141358642}" dt="2022-07-25T17:53:44.165" v="432" actId="1076"/>
          <ac:picMkLst>
            <pc:docMk/>
            <pc:sldMk cId="2310015119" sldId="312"/>
            <ac:picMk id="6" creationId="{BF1F1EDC-853C-D43B-8810-665F7BBB4968}"/>
          </ac:picMkLst>
        </pc:picChg>
      </pc:sldChg>
      <pc:sldChg chg="modSp">
        <pc:chgData name="Guest User" userId="" providerId="Windows Live" clId="Web-{27870FE8-15EA-4ABA-BCDB-9C0141358642}" dt="2022-07-25T18:10:45.716" v="640" actId="20577"/>
        <pc:sldMkLst>
          <pc:docMk/>
          <pc:sldMk cId="723610752" sldId="313"/>
        </pc:sldMkLst>
        <pc:spChg chg="mod">
          <ac:chgData name="Guest User" userId="" providerId="Windows Live" clId="Web-{27870FE8-15EA-4ABA-BCDB-9C0141358642}" dt="2022-07-25T17:24:56.197" v="288" actId="20577"/>
          <ac:spMkLst>
            <pc:docMk/>
            <pc:sldMk cId="723610752" sldId="313"/>
            <ac:spMk id="3" creationId="{FFA567AB-AE52-A5FF-0B1A-79AC7B1BDC7B}"/>
          </ac:spMkLst>
        </pc:spChg>
        <pc:spChg chg="mod">
          <ac:chgData name="Guest User" userId="" providerId="Windows Live" clId="Web-{27870FE8-15EA-4ABA-BCDB-9C0141358642}" dt="2022-07-25T17:24:51.916" v="286" actId="20577"/>
          <ac:spMkLst>
            <pc:docMk/>
            <pc:sldMk cId="723610752" sldId="313"/>
            <ac:spMk id="13" creationId="{F3243B6B-E422-1D38-8349-13AA8832C3AC}"/>
          </ac:spMkLst>
        </pc:spChg>
        <pc:spChg chg="mod">
          <ac:chgData name="Guest User" userId="" providerId="Windows Live" clId="Web-{27870FE8-15EA-4ABA-BCDB-9C0141358642}" dt="2022-07-25T18:09:48.886" v="632" actId="20577"/>
          <ac:spMkLst>
            <pc:docMk/>
            <pc:sldMk cId="723610752" sldId="313"/>
            <ac:spMk id="14" creationId="{03EBF246-906A-147D-470A-5EDB3C9A13DF}"/>
          </ac:spMkLst>
        </pc:spChg>
        <pc:spChg chg="mod">
          <ac:chgData name="Guest User" userId="" providerId="Windows Live" clId="Web-{27870FE8-15EA-4ABA-BCDB-9C0141358642}" dt="2022-07-25T18:10:45.716" v="640" actId="20577"/>
          <ac:spMkLst>
            <pc:docMk/>
            <pc:sldMk cId="723610752" sldId="313"/>
            <ac:spMk id="163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08:48.712" v="627" actId="20577"/>
        <pc:sldMkLst>
          <pc:docMk/>
          <pc:sldMk cId="2485248343" sldId="314"/>
        </pc:sldMkLst>
        <pc:spChg chg="mod">
          <ac:chgData name="Guest User" userId="" providerId="Windows Live" clId="Web-{27870FE8-15EA-4ABA-BCDB-9C0141358642}" dt="2022-07-25T18:08:48.712" v="627" actId="20577"/>
          <ac:spMkLst>
            <pc:docMk/>
            <pc:sldMk cId="2485248343" sldId="314"/>
            <ac:spMk id="2" creationId="{9BB6C253-3BCF-95E3-D0A3-7BBF151D98AD}"/>
          </ac:spMkLst>
        </pc:spChg>
        <pc:spChg chg="mod">
          <ac:chgData name="Guest User" userId="" providerId="Windows Live" clId="Web-{27870FE8-15EA-4ABA-BCDB-9C0141358642}" dt="2022-07-25T18:08:28.430" v="620" actId="1076"/>
          <ac:spMkLst>
            <pc:docMk/>
            <pc:sldMk cId="2485248343" sldId="314"/>
            <ac:spMk id="4" creationId="{5C83EE87-938B-96B7-3C80-A455A76BE763}"/>
          </ac:spMkLst>
        </pc:spChg>
        <pc:spChg chg="mod">
          <ac:chgData name="Guest User" userId="" providerId="Windows Live" clId="Web-{27870FE8-15EA-4ABA-BCDB-9C0141358642}" dt="2022-07-25T18:08:28.508" v="621" actId="1076"/>
          <ac:spMkLst>
            <pc:docMk/>
            <pc:sldMk cId="2485248343" sldId="314"/>
            <ac:spMk id="6" creationId="{7E78D88B-6FB2-92EE-A1D4-B29336559343}"/>
          </ac:spMkLst>
        </pc:spChg>
        <pc:spChg chg="mod">
          <ac:chgData name="Guest User" userId="" providerId="Windows Live" clId="Web-{27870FE8-15EA-4ABA-BCDB-9C0141358642}" dt="2022-07-25T18:08:32.977" v="623" actId="1076"/>
          <ac:spMkLst>
            <pc:docMk/>
            <pc:sldMk cId="2485248343" sldId="314"/>
            <ac:spMk id="8" creationId="{F57A7709-291A-37F9-1070-6BD1A13159CD}"/>
          </ac:spMkLst>
        </pc:spChg>
        <pc:spChg chg="mod">
          <ac:chgData name="Guest User" userId="" providerId="Windows Live" clId="Web-{27870FE8-15EA-4ABA-BCDB-9C0141358642}" dt="2022-07-25T18:08:38.165" v="624" actId="1076"/>
          <ac:spMkLst>
            <pc:docMk/>
            <pc:sldMk cId="2485248343" sldId="314"/>
            <ac:spMk id="13" creationId="{05A38F04-C132-D896-F3F1-5A02388CE82E}"/>
          </ac:spMkLst>
        </pc:spChg>
        <pc:spChg chg="mod">
          <ac:chgData name="Guest User" userId="" providerId="Windows Live" clId="Web-{27870FE8-15EA-4ABA-BCDB-9C0141358642}" dt="2022-07-25T18:08:40.680" v="625" actId="1076"/>
          <ac:spMkLst>
            <pc:docMk/>
            <pc:sldMk cId="2485248343" sldId="314"/>
            <ac:spMk id="15" creationId="{6471F718-4319-2CB8-C8C6-C8223CA4B509}"/>
          </ac:spMkLst>
        </pc:spChg>
        <pc:picChg chg="mod">
          <ac:chgData name="Guest User" userId="" providerId="Windows Live" clId="Web-{27870FE8-15EA-4ABA-BCDB-9C0141358642}" dt="2022-07-25T17:10:46.027" v="46" actId="1076"/>
          <ac:picMkLst>
            <pc:docMk/>
            <pc:sldMk cId="2485248343" sldId="314"/>
            <ac:picMk id="10" creationId="{B4055084-B9EE-7E66-263E-70160766BA7B}"/>
          </ac:picMkLst>
        </pc:picChg>
        <pc:picChg chg="mod">
          <ac:chgData name="Guest User" userId="" providerId="Windows Live" clId="Web-{27870FE8-15EA-4ABA-BCDB-9C0141358642}" dt="2022-07-25T17:10:49.683" v="47" actId="1076"/>
          <ac:picMkLst>
            <pc:docMk/>
            <pc:sldMk cId="2485248343" sldId="314"/>
            <ac:picMk id="12" creationId="{E91CD175-4F69-322B-EB3E-95178A4F7E82}"/>
          </ac:picMkLst>
        </pc:picChg>
      </pc:sldChg>
      <pc:sldChg chg="modSp">
        <pc:chgData name="Guest User" userId="" providerId="Windows Live" clId="Web-{27870FE8-15EA-4ABA-BCDB-9C0141358642}" dt="2022-07-25T18:11:57.640" v="648" actId="20577"/>
        <pc:sldMkLst>
          <pc:docMk/>
          <pc:sldMk cId="1463414236" sldId="315"/>
        </pc:sldMkLst>
        <pc:spChg chg="mod">
          <ac:chgData name="Guest User" userId="" providerId="Windows Live" clId="Web-{27870FE8-15EA-4ABA-BCDB-9C0141358642}" dt="2022-07-25T18:11:57.640" v="648" actId="20577"/>
          <ac:spMkLst>
            <pc:docMk/>
            <pc:sldMk cId="1463414236" sldId="315"/>
            <ac:spMk id="2" creationId="{9BB6C253-3BCF-95E3-D0A3-7BBF151D98AD}"/>
          </ac:spMkLst>
        </pc:spChg>
        <pc:spChg chg="mod">
          <ac:chgData name="Guest User" userId="" providerId="Windows Live" clId="Web-{27870FE8-15EA-4ABA-BCDB-9C0141358642}" dt="2022-07-25T17:38:44.211" v="337" actId="20577"/>
          <ac:spMkLst>
            <pc:docMk/>
            <pc:sldMk cId="1463414236" sldId="315"/>
            <ac:spMk id="4" creationId="{5C83EE87-938B-96B7-3C80-A455A76BE763}"/>
          </ac:spMkLst>
        </pc:spChg>
        <pc:spChg chg="mod">
          <ac:chgData name="Guest User" userId="" providerId="Windows Live" clId="Web-{27870FE8-15EA-4ABA-BCDB-9C0141358642}" dt="2022-07-25T17:39:07.524" v="341" actId="1076"/>
          <ac:spMkLst>
            <pc:docMk/>
            <pc:sldMk cId="1463414236" sldId="315"/>
            <ac:spMk id="6" creationId="{7E78D88B-6FB2-92EE-A1D4-B29336559343}"/>
          </ac:spMkLst>
        </pc:spChg>
        <pc:spChg chg="mod">
          <ac:chgData name="Guest User" userId="" providerId="Windows Live" clId="Web-{27870FE8-15EA-4ABA-BCDB-9C0141358642}" dt="2022-07-25T17:38:48.680" v="338" actId="1076"/>
          <ac:spMkLst>
            <pc:docMk/>
            <pc:sldMk cId="1463414236" sldId="315"/>
            <ac:spMk id="8" creationId="{F57A7709-291A-37F9-1070-6BD1A13159CD}"/>
          </ac:spMkLst>
        </pc:spChg>
        <pc:spChg chg="mod">
          <ac:chgData name="Guest User" userId="" providerId="Windows Live" clId="Web-{27870FE8-15EA-4ABA-BCDB-9C0141358642}" dt="2022-07-25T17:38:58.930" v="340" actId="1076"/>
          <ac:spMkLst>
            <pc:docMk/>
            <pc:sldMk cId="1463414236" sldId="315"/>
            <ac:spMk id="13" creationId="{05A38F04-C132-D896-F3F1-5A02388CE82E}"/>
          </ac:spMkLst>
        </pc:spChg>
        <pc:spChg chg="mod">
          <ac:chgData name="Guest User" userId="" providerId="Windows Live" clId="Web-{27870FE8-15EA-4ABA-BCDB-9C0141358642}" dt="2022-07-25T17:38:55.571" v="339" actId="1076"/>
          <ac:spMkLst>
            <pc:docMk/>
            <pc:sldMk cId="1463414236" sldId="315"/>
            <ac:spMk id="15" creationId="{6471F718-4319-2CB8-C8C6-C8223CA4B509}"/>
          </ac:spMkLst>
        </pc:spChg>
        <pc:picChg chg="mod">
          <ac:chgData name="Guest User" userId="" providerId="Windows Live" clId="Web-{27870FE8-15EA-4ABA-BCDB-9C0141358642}" dt="2022-07-25T18:11:28.655" v="645" actId="14100"/>
          <ac:picMkLst>
            <pc:docMk/>
            <pc:sldMk cId="1463414236" sldId="315"/>
            <ac:picMk id="14" creationId="{A7FE55DE-D3D9-676A-9DED-371852646828}"/>
          </ac:picMkLst>
        </pc:picChg>
        <pc:picChg chg="mod">
          <ac:chgData name="Guest User" userId="" providerId="Windows Live" clId="Web-{27870FE8-15EA-4ABA-BCDB-9C0141358642}" dt="2022-07-25T18:11:37.374" v="646" actId="1076"/>
          <ac:picMkLst>
            <pc:docMk/>
            <pc:sldMk cId="1463414236" sldId="315"/>
            <ac:picMk id="16" creationId="{9C30E1D9-5DB2-C6F6-D95D-4DD1FE2501E7}"/>
          </ac:picMkLst>
        </pc:picChg>
        <pc:picChg chg="mod">
          <ac:chgData name="Guest User" userId="" providerId="Windows Live" clId="Web-{27870FE8-15EA-4ABA-BCDB-9C0141358642}" dt="2022-07-25T18:11:21.545" v="643" actId="14100"/>
          <ac:picMkLst>
            <pc:docMk/>
            <pc:sldMk cId="1463414236" sldId="315"/>
            <ac:picMk id="17" creationId="{18E3E5EB-B686-33E6-C283-1C84C070A723}"/>
          </ac:picMkLst>
        </pc:picChg>
      </pc:sldChg>
      <pc:sldChg chg="modSp">
        <pc:chgData name="Guest User" userId="" providerId="Windows Live" clId="Web-{27870FE8-15EA-4ABA-BCDB-9C0141358642}" dt="2022-07-25T18:08:55.728" v="628" actId="20577"/>
        <pc:sldMkLst>
          <pc:docMk/>
          <pc:sldMk cId="1677270717" sldId="316"/>
        </pc:sldMkLst>
        <pc:spChg chg="mod">
          <ac:chgData name="Guest User" userId="" providerId="Windows Live" clId="Web-{27870FE8-15EA-4ABA-BCDB-9C0141358642}" dt="2022-07-25T17:39:51.463" v="344" actId="20577"/>
          <ac:spMkLst>
            <pc:docMk/>
            <pc:sldMk cId="1677270717" sldId="316"/>
            <ac:spMk id="6" creationId="{DC3C3C59-4FBA-56C5-E18E-D5D34C6D1E36}"/>
          </ac:spMkLst>
        </pc:spChg>
        <pc:spChg chg="mod">
          <ac:chgData name="Guest User" userId="" providerId="Windows Live" clId="Web-{27870FE8-15EA-4ABA-BCDB-9C0141358642}" dt="2022-07-25T18:08:55.728" v="628" actId="20577"/>
          <ac:spMkLst>
            <pc:docMk/>
            <pc:sldMk cId="1677270717" sldId="316"/>
            <ac:spMk id="8" creationId="{0A14D287-17AD-E7A3-1AB5-B5A34C09FB8B}"/>
          </ac:spMkLst>
        </pc:spChg>
        <pc:spChg chg="mod">
          <ac:chgData name="Guest User" userId="" providerId="Windows Live" clId="Web-{27870FE8-15EA-4ABA-BCDB-9C0141358642}" dt="2022-07-25T17:39:55.479" v="346" actId="20577"/>
          <ac:spMkLst>
            <pc:docMk/>
            <pc:sldMk cId="1677270717" sldId="316"/>
            <ac:spMk id="9" creationId="{AB21EB71-8333-A9EF-901C-72E1341C0D2E}"/>
          </ac:spMkLst>
        </pc:spChg>
      </pc:sldChg>
      <pc:sldChg chg="modSp new">
        <pc:chgData name="Guest User" userId="" providerId="Windows Live" clId="Web-{27870FE8-15EA-4ABA-BCDB-9C0141358642}" dt="2022-07-25T17:57:23.172" v="453" actId="20577"/>
        <pc:sldMkLst>
          <pc:docMk/>
          <pc:sldMk cId="1861025026" sldId="317"/>
        </pc:sldMkLst>
        <pc:spChg chg="mod">
          <ac:chgData name="Guest User" userId="" providerId="Windows Live" clId="Web-{27870FE8-15EA-4ABA-BCDB-9C0141358642}" dt="2022-07-25T17:57:23.172" v="453" actId="20577"/>
          <ac:spMkLst>
            <pc:docMk/>
            <pc:sldMk cId="1861025026" sldId="317"/>
            <ac:spMk id="2" creationId="{62D769E3-742D-2FE9-4847-EBFBCBF113C4}"/>
          </ac:spMkLst>
        </pc:spChg>
        <pc:spChg chg="mod">
          <ac:chgData name="Guest User" userId="" providerId="Windows Live" clId="Web-{27870FE8-15EA-4ABA-BCDB-9C0141358642}" dt="2022-07-25T17:56:57.968" v="451" actId="20577"/>
          <ac:spMkLst>
            <pc:docMk/>
            <pc:sldMk cId="1861025026" sldId="317"/>
            <ac:spMk id="3" creationId="{34613A11-8720-6C80-EFCA-92AE587D5AF8}"/>
          </ac:spMkLst>
        </pc:spChg>
      </pc:sldChg>
    </pc:docChg>
  </pc:docChgLst>
  <pc:docChgLst>
    <pc:chgData name="Ryan Lee" userId="2b9ccfc836dc375b" providerId="Windows Live" clId="Web-{B4AE670C-38AA-4C49-99BF-F32420A4DA6C}"/>
    <pc:docChg chg="modSld">
      <pc:chgData name="Ryan Lee" userId="2b9ccfc836dc375b" providerId="Windows Live" clId="Web-{B4AE670C-38AA-4C49-99BF-F32420A4DA6C}" dt="2022-07-26T18:52:08.059" v="1" actId="1076"/>
      <pc:docMkLst>
        <pc:docMk/>
      </pc:docMkLst>
      <pc:sldChg chg="modSp">
        <pc:chgData name="Ryan Lee" userId="2b9ccfc836dc375b" providerId="Windows Live" clId="Web-{B4AE670C-38AA-4C49-99BF-F32420A4DA6C}" dt="2022-07-26T18:52:08.059" v="1" actId="1076"/>
        <pc:sldMkLst>
          <pc:docMk/>
          <pc:sldMk cId="2485248343" sldId="314"/>
        </pc:sldMkLst>
        <pc:spChg chg="mod">
          <ac:chgData name="Ryan Lee" userId="2b9ccfc836dc375b" providerId="Windows Live" clId="Web-{B4AE670C-38AA-4C49-99BF-F32420A4DA6C}" dt="2022-07-26T18:52:08.059" v="1" actId="1076"/>
          <ac:spMkLst>
            <pc:docMk/>
            <pc:sldMk cId="2485248343" sldId="314"/>
            <ac:spMk id="11" creationId="{86F5A9BF-A911-B944-94C6-95FF98CC51BF}"/>
          </ac:spMkLst>
        </pc:spChg>
        <pc:picChg chg="mod">
          <ac:chgData name="Ryan Lee" userId="2b9ccfc836dc375b" providerId="Windows Live" clId="Web-{B4AE670C-38AA-4C49-99BF-F32420A4DA6C}" dt="2022-07-26T18:51:47.573" v="0" actId="1076"/>
          <ac:picMkLst>
            <pc:docMk/>
            <pc:sldMk cId="2485248343" sldId="314"/>
            <ac:picMk id="9" creationId="{B443BC99-B013-1B37-95B9-BD7F82CCC592}"/>
          </ac:picMkLst>
        </pc:picChg>
      </pc:sldChg>
    </pc:docChg>
  </pc:docChgLst>
  <pc:docChgLst>
    <pc:chgData name="Guest User" providerId="Windows Live" clId="Web-{C56BAD99-5CF8-47B8-9A2C-4FF709D1D13A}"/>
    <pc:docChg chg="addSld delSld modSld sldOrd">
      <pc:chgData name="Guest User" userId="" providerId="Windows Live" clId="Web-{C56BAD99-5CF8-47B8-9A2C-4FF709D1D13A}" dt="2022-07-25T23:01:03.156" v="143"/>
      <pc:docMkLst>
        <pc:docMk/>
      </pc:docMkLst>
      <pc:sldChg chg="addSp delSp modSp ord">
        <pc:chgData name="Guest User" userId="" providerId="Windows Live" clId="Web-{C56BAD99-5CF8-47B8-9A2C-4FF709D1D13A}" dt="2022-07-25T21:20:23.703" v="103"/>
        <pc:sldMkLst>
          <pc:docMk/>
          <pc:sldMk cId="3478751638" sldId="284"/>
        </pc:sldMkLst>
        <pc:graphicFrameChg chg="mod modGraphic">
          <ac:chgData name="Guest User" userId="" providerId="Windows Live" clId="Web-{C56BAD99-5CF8-47B8-9A2C-4FF709D1D13A}" dt="2022-07-25T19:57:12.458" v="95"/>
          <ac:graphicFrameMkLst>
            <pc:docMk/>
            <pc:sldMk cId="3478751638" sldId="284"/>
            <ac:graphicFrameMk id="17" creationId="{3417EF55-BA11-50BB-77E2-6D477AA0A7F5}"/>
          </ac:graphicFrameMkLst>
        </pc:graphicFrameChg>
        <pc:picChg chg="del mod">
          <ac:chgData name="Guest User" userId="" providerId="Windows Live" clId="Web-{C56BAD99-5CF8-47B8-9A2C-4FF709D1D13A}" dt="2022-07-25T19:55:50.533" v="64"/>
          <ac:picMkLst>
            <pc:docMk/>
            <pc:sldMk cId="3478751638" sldId="284"/>
            <ac:picMk id="2" creationId="{E8BC48A0-FD2C-4E17-B103-57E9BE33FB52}"/>
          </ac:picMkLst>
        </pc:picChg>
        <pc:picChg chg="del mod">
          <ac:chgData name="Guest User" userId="" providerId="Windows Live" clId="Web-{C56BAD99-5CF8-47B8-9A2C-4FF709D1D13A}" dt="2022-07-25T19:54:06.092" v="51"/>
          <ac:picMkLst>
            <pc:docMk/>
            <pc:sldMk cId="3478751638" sldId="284"/>
            <ac:picMk id="3" creationId="{8F86792C-E4D7-7B07-7C15-58DDB78691DE}"/>
          </ac:picMkLst>
        </pc:picChg>
        <pc:picChg chg="mod">
          <ac:chgData name="Guest User" userId="" providerId="Windows Live" clId="Web-{C56BAD99-5CF8-47B8-9A2C-4FF709D1D13A}" dt="2022-07-25T19:49:49.175" v="42" actId="14100"/>
          <ac:picMkLst>
            <pc:docMk/>
            <pc:sldMk cId="3478751638" sldId="284"/>
            <ac:picMk id="13" creationId="{B8578911-036B-83F6-C0B8-956A9D7A45D6}"/>
          </ac:picMkLst>
        </pc:picChg>
        <pc:picChg chg="mod">
          <ac:chgData name="Guest User" userId="" providerId="Windows Live" clId="Web-{C56BAD99-5CF8-47B8-9A2C-4FF709D1D13A}" dt="2022-07-25T19:54:49.890" v="59" actId="1076"/>
          <ac:picMkLst>
            <pc:docMk/>
            <pc:sldMk cId="3478751638" sldId="284"/>
            <ac:picMk id="14" creationId="{AB641A5A-6903-4290-8BBF-F31970E11E14}"/>
          </ac:picMkLst>
        </pc:picChg>
        <pc:picChg chg="mod">
          <ac:chgData name="Guest User" userId="" providerId="Windows Live" clId="Web-{C56BAD99-5CF8-47B8-9A2C-4FF709D1D13A}" dt="2022-07-25T19:49:57.316" v="45" actId="1076"/>
          <ac:picMkLst>
            <pc:docMk/>
            <pc:sldMk cId="3478751638" sldId="284"/>
            <ac:picMk id="15" creationId="{53608461-F063-8A0D-E128-EE1062FC01A8}"/>
          </ac:picMkLst>
        </pc:picChg>
        <pc:picChg chg="mod">
          <ac:chgData name="Guest User" userId="" providerId="Windows Live" clId="Web-{C56BAD99-5CF8-47B8-9A2C-4FF709D1D13A}" dt="2022-07-25T19:58:08.711" v="102" actId="1076"/>
          <ac:picMkLst>
            <pc:docMk/>
            <pc:sldMk cId="3478751638" sldId="284"/>
            <ac:picMk id="16" creationId="{BEBC6C7F-F4CC-0E48-3D0E-D9AC767651B8}"/>
          </ac:picMkLst>
        </pc:picChg>
        <pc:picChg chg="mod">
          <ac:chgData name="Guest User" userId="" providerId="Windows Live" clId="Web-{C56BAD99-5CF8-47B8-9A2C-4FF709D1D13A}" dt="2022-07-25T19:54:45.968" v="58" actId="1076"/>
          <ac:picMkLst>
            <pc:docMk/>
            <pc:sldMk cId="3478751638" sldId="284"/>
            <ac:picMk id="18" creationId="{EB05F1C2-A182-B355-475E-6B5CE0A6327A}"/>
          </ac:picMkLst>
        </pc:picChg>
        <pc:picChg chg="add mod">
          <ac:chgData name="Guest User" userId="" providerId="Windows Live" clId="Web-{C56BAD99-5CF8-47B8-9A2C-4FF709D1D13A}" dt="2022-07-25T19:58:03.304" v="101" actId="1076"/>
          <ac:picMkLst>
            <pc:docMk/>
            <pc:sldMk cId="3478751638" sldId="284"/>
            <ac:picMk id="19" creationId="{CA5408B5-00EF-E510-F79E-8528D525DC88}"/>
          </ac:picMkLst>
        </pc:picChg>
      </pc:sldChg>
      <pc:sldChg chg="modSp">
        <pc:chgData name="Guest User" userId="" providerId="Windows Live" clId="Web-{C56BAD99-5CF8-47B8-9A2C-4FF709D1D13A}" dt="2022-07-25T23:01:03.156" v="143"/>
        <pc:sldMkLst>
          <pc:docMk/>
          <pc:sldMk cId="3314017903" sldId="311"/>
        </pc:sldMkLst>
        <pc:graphicFrameChg chg="mod modGraphic">
          <ac:chgData name="Guest User" userId="" providerId="Windows Live" clId="Web-{C56BAD99-5CF8-47B8-9A2C-4FF709D1D13A}" dt="2022-07-25T23:01:03.156" v="143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addSp modSp">
        <pc:chgData name="Guest User" userId="" providerId="Windows Live" clId="Web-{C56BAD99-5CF8-47B8-9A2C-4FF709D1D13A}" dt="2022-07-25T21:57:55.818" v="113" actId="14100"/>
        <pc:sldMkLst>
          <pc:docMk/>
          <pc:sldMk cId="847088936" sldId="319"/>
        </pc:sldMkLst>
        <pc:spChg chg="mod">
          <ac:chgData name="Guest User" userId="" providerId="Windows Live" clId="Web-{C56BAD99-5CF8-47B8-9A2C-4FF709D1D13A}" dt="2022-07-25T21:36:18.540" v="111" actId="1076"/>
          <ac:spMkLst>
            <pc:docMk/>
            <pc:sldMk cId="847088936" sldId="319"/>
            <ac:spMk id="9" creationId="{2980F5F8-B370-81E3-87A0-5CF609385A15}"/>
          </ac:spMkLst>
        </pc:spChg>
        <pc:picChg chg="add mod">
          <ac:chgData name="Guest User" userId="" providerId="Windows Live" clId="Web-{C56BAD99-5CF8-47B8-9A2C-4FF709D1D13A}" dt="2022-07-25T21:57:55.818" v="113" actId="14100"/>
          <ac:picMkLst>
            <pc:docMk/>
            <pc:sldMk cId="847088936" sldId="319"/>
            <ac:picMk id="4" creationId="{895C761C-C324-51BB-DEC5-0AE8FA35C93D}"/>
          </ac:picMkLst>
        </pc:picChg>
      </pc:sldChg>
      <pc:sldChg chg="new del">
        <pc:chgData name="Guest User" userId="" providerId="Windows Live" clId="Web-{C56BAD99-5CF8-47B8-9A2C-4FF709D1D13A}" dt="2022-07-25T22:52:15.762" v="115"/>
        <pc:sldMkLst>
          <pc:docMk/>
          <pc:sldMk cId="147793846" sldId="32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latin typeface="Garamond" panose="02020404030301010803" pitchFamily="18" charset="0"/>
              </a:rPr>
              <a:t>Austin Median House Prices</a:t>
            </a:r>
          </a:p>
        </c:rich>
      </c:tx>
      <c:layout>
        <c:manualLayout>
          <c:xMode val="edge"/>
          <c:yMode val="edge"/>
          <c:x val="0.21075218735382859"/>
          <c:y val="0.836108517520961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52472508178974"/>
          <c:y val="3.3884883565320788E-2"/>
          <c:w val="0.76434517192077689"/>
          <c:h val="0.71623009750702582"/>
        </c:manualLayout>
      </c:layout>
      <c:lineChart>
        <c:grouping val="standard"/>
        <c:varyColors val="0"/>
        <c:ser>
          <c:idx val="0"/>
          <c:order val="0"/>
          <c:tx>
            <c:strRef>
              <c:f>Sheet1!$C$11</c:f>
              <c:strCache>
                <c:ptCount val="1"/>
                <c:pt idx="0">
                  <c:v>Median Price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Sheet1!$B$12:$B$65</c:f>
              <c:numCache>
                <c:formatCode>mmm\-yy</c:formatCode>
                <c:ptCount val="54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</c:numCache>
            </c:numRef>
          </c:cat>
          <c:val>
            <c:numRef>
              <c:f>Sheet1!$C$12:$C$65</c:f>
              <c:numCache>
                <c:formatCode>#,##0</c:formatCode>
                <c:ptCount val="54"/>
                <c:pt idx="0">
                  <c:v>287000</c:v>
                </c:pt>
                <c:pt idx="1">
                  <c:v>291088</c:v>
                </c:pt>
                <c:pt idx="2">
                  <c:v>298205</c:v>
                </c:pt>
                <c:pt idx="3">
                  <c:v>311000</c:v>
                </c:pt>
                <c:pt idx="4">
                  <c:v>315000</c:v>
                </c:pt>
                <c:pt idx="5">
                  <c:v>319690</c:v>
                </c:pt>
                <c:pt idx="6">
                  <c:v>310000</c:v>
                </c:pt>
                <c:pt idx="7">
                  <c:v>314900</c:v>
                </c:pt>
                <c:pt idx="8">
                  <c:v>298000</c:v>
                </c:pt>
                <c:pt idx="9">
                  <c:v>302500</c:v>
                </c:pt>
                <c:pt idx="10">
                  <c:v>299000</c:v>
                </c:pt>
                <c:pt idx="11">
                  <c:v>300000</c:v>
                </c:pt>
                <c:pt idx="12">
                  <c:v>294000</c:v>
                </c:pt>
                <c:pt idx="13">
                  <c:v>290000</c:v>
                </c:pt>
                <c:pt idx="14">
                  <c:v>300000</c:v>
                </c:pt>
                <c:pt idx="15">
                  <c:v>315000</c:v>
                </c:pt>
                <c:pt idx="16">
                  <c:v>325000</c:v>
                </c:pt>
                <c:pt idx="17">
                  <c:v>325000</c:v>
                </c:pt>
                <c:pt idx="18">
                  <c:v>318925</c:v>
                </c:pt>
                <c:pt idx="19">
                  <c:v>319318</c:v>
                </c:pt>
                <c:pt idx="20">
                  <c:v>316310</c:v>
                </c:pt>
                <c:pt idx="21">
                  <c:v>322000</c:v>
                </c:pt>
                <c:pt idx="22">
                  <c:v>305000</c:v>
                </c:pt>
                <c:pt idx="23">
                  <c:v>319500</c:v>
                </c:pt>
                <c:pt idx="24">
                  <c:v>305000</c:v>
                </c:pt>
                <c:pt idx="25">
                  <c:v>322946</c:v>
                </c:pt>
                <c:pt idx="26">
                  <c:v>330000</c:v>
                </c:pt>
                <c:pt idx="27">
                  <c:v>324900</c:v>
                </c:pt>
                <c:pt idx="28">
                  <c:v>327500</c:v>
                </c:pt>
                <c:pt idx="29">
                  <c:v>337722</c:v>
                </c:pt>
                <c:pt idx="30">
                  <c:v>350000</c:v>
                </c:pt>
                <c:pt idx="31">
                  <c:v>349500</c:v>
                </c:pt>
                <c:pt idx="32">
                  <c:v>351000</c:v>
                </c:pt>
                <c:pt idx="33">
                  <c:v>365000</c:v>
                </c:pt>
                <c:pt idx="34">
                  <c:v>362500</c:v>
                </c:pt>
                <c:pt idx="35">
                  <c:v>365042</c:v>
                </c:pt>
                <c:pt idx="36">
                  <c:v>365000</c:v>
                </c:pt>
                <c:pt idx="37">
                  <c:v>391000</c:v>
                </c:pt>
                <c:pt idx="38">
                  <c:v>425000</c:v>
                </c:pt>
                <c:pt idx="39">
                  <c:v>460000</c:v>
                </c:pt>
                <c:pt idx="40">
                  <c:v>460000</c:v>
                </c:pt>
                <c:pt idx="41">
                  <c:v>475500</c:v>
                </c:pt>
                <c:pt idx="42">
                  <c:v>477000</c:v>
                </c:pt>
                <c:pt idx="43">
                  <c:v>470000</c:v>
                </c:pt>
                <c:pt idx="44">
                  <c:v>445000</c:v>
                </c:pt>
                <c:pt idx="45">
                  <c:v>452000</c:v>
                </c:pt>
                <c:pt idx="46">
                  <c:v>465000</c:v>
                </c:pt>
                <c:pt idx="47">
                  <c:v>470533</c:v>
                </c:pt>
                <c:pt idx="48">
                  <c:v>475731</c:v>
                </c:pt>
                <c:pt idx="49">
                  <c:v>495000</c:v>
                </c:pt>
                <c:pt idx="50">
                  <c:v>516012</c:v>
                </c:pt>
                <c:pt idx="51">
                  <c:v>550000</c:v>
                </c:pt>
                <c:pt idx="52">
                  <c:v>550000</c:v>
                </c:pt>
                <c:pt idx="53">
                  <c:v>537475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1A-2149-A942-9A7F2B59E9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2136935264"/>
        <c:axId val="7706415"/>
      </c:lineChart>
      <c:dateAx>
        <c:axId val="213693526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accent2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7706415"/>
        <c:crosses val="autoZero"/>
        <c:auto val="1"/>
        <c:lblOffset val="100"/>
        <c:baseTimeUnit val="months"/>
        <c:majorUnit val="1"/>
        <c:majorTimeUnit val="years"/>
      </c:dateAx>
      <c:valAx>
        <c:axId val="7706415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 w="12700">
            <a:solidFill>
              <a:schemeClr val="accent2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13693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 cap="flat" cmpd="sng" algn="ctr">
      <a:noFill/>
      <a:round/>
    </a:ln>
    <a:effectLst/>
  </c:spPr>
  <c:txPr>
    <a:bodyPr/>
    <a:lstStyle/>
    <a:p>
      <a:pPr>
        <a:defRPr>
          <a:ln>
            <a:noFill/>
          </a:ln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854D5-1698-4645-8430-ECF2016170F3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B5C59E8-E4DE-4AB4-B48B-A3600543DE46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Location</a:t>
          </a:r>
        </a:p>
      </dgm:t>
    </dgm:pt>
    <dgm:pt modelId="{02285B0C-8C7E-4F81-B24D-BEC8E269F0FC}" type="parTrans" cxnId="{6E30E6BD-639E-42C4-A5D8-1C264304E3D8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14BE6E2-4B02-4F1B-A2BC-0113B24ACDC5}" type="sibTrans" cxnId="{6E30E6BD-639E-42C4-A5D8-1C264304E3D8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2DAEB6-40DB-42B7-BE3A-C504BDBD4968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Area</a:t>
          </a:r>
        </a:p>
      </dgm:t>
    </dgm:pt>
    <dgm:pt modelId="{B74D0709-5622-4C51-8531-D54DD9E19864}" type="parTrans" cxnId="{FBE74D3A-2488-419E-9F3A-35A2A20C1184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E386A2-49E4-49FF-BE37-FB926705569C}" type="sibTrans" cxnId="{FBE74D3A-2488-419E-9F3A-35A2A20C1184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675F587-7780-4B80-90C1-7C80F50923DA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Schools nearby</a:t>
          </a:r>
        </a:p>
      </dgm:t>
    </dgm:pt>
    <dgm:pt modelId="{93EC3796-131D-4D23-9E6F-3BD869177CE2}" type="parTrans" cxnId="{07800D79-46B2-4F2C-951A-48BBBB47A52D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F01932-91AC-41D0-8357-9C15EC8E3CD9}" type="sibTrans" cxnId="{07800D79-46B2-4F2C-951A-48BBBB47A52D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632EBF-9611-4CE6-957D-76880D068991}">
      <dgm:prSet phldrT="[Text]" custT="1"/>
      <dgm:spPr>
        <a:solidFill>
          <a:srgbClr val="BF5700"/>
        </a:solidFill>
      </dgm:spPr>
      <dgm:t>
        <a:bodyPr/>
        <a:lstStyle/>
        <a:p>
          <a:pPr rtl="0"/>
          <a:r>
            <a:rPr lang="en-IN" sz="1100" b="1">
              <a:latin typeface="Garamond"/>
              <a:cs typeface="Calibri"/>
            </a:rPr>
            <a:t>HOA</a:t>
          </a:r>
        </a:p>
      </dgm:t>
    </dgm:pt>
    <dgm:pt modelId="{13CE6E42-E79F-4568-BC5C-B96AEB2DD63A}" type="parTrans" cxnId="{23012089-3107-4B3A-8476-C069602A1B7F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45AC3A-FF58-4AF1-9D0E-83B5CEEE257A}" type="sibTrans" cxnId="{23012089-3107-4B3A-8476-C069602A1B7F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91D4C68-43D1-4DA5-8FE3-C97091873D94}">
      <dgm:prSet phldrT="[Text]"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6BF533-6939-4F57-9FD9-146989444933}" type="parTrans" cxnId="{19658C6D-8A10-4246-B68D-39E70354364D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DC375C-01B1-4A7D-B236-E6A3F484C56F}" type="sibTrans" cxnId="{19658C6D-8A10-4246-B68D-39E70354364D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704B13-68E8-4A16-B9B1-BC771B4EDDE4}">
      <dgm:prSet phldrT="[Text]"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53743D-DE84-4105-BF9D-5AAB9EAB84AE}" type="parTrans" cxnId="{95D7CFD4-1676-4BDF-AC18-61B9F31DC0E0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38C7575-4D7E-46A3-9AB5-0DBEAC22ECB3}" type="sibTrans" cxnId="{95D7CFD4-1676-4BDF-AC18-61B9F31DC0E0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80B559-58CC-4F14-9405-A6D40E2C8A83}">
      <dgm:prSet phldrT="[Text]"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D9BB5B-3234-41D7-97E3-804DD1A8B7FC}" type="parTrans" cxnId="{C3EE3B56-2DF5-423D-A94F-53F319EBD51A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4A84A4B-ABB1-4F4E-988A-E9BA83C3B066}" type="sibTrans" cxnId="{C3EE3B56-2DF5-423D-A94F-53F319EBD51A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3D65F3E-043C-45DB-A634-9BD12B530D5B}">
      <dgm:prSet phldrT="[Text]"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7D406A6-54D8-45EC-934C-BA42D2B8EB1B}" type="parTrans" cxnId="{7518723A-5D9B-4D0D-ABE9-D87796D50B2A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72600C7-90EC-4E0E-881D-03C920ABB660}" type="sibTrans" cxnId="{7518723A-5D9B-4D0D-ABE9-D87796D50B2A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AF54A3-F362-448E-B406-BEDB29482C57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Rooms</a:t>
          </a:r>
        </a:p>
      </dgm:t>
    </dgm:pt>
    <dgm:pt modelId="{EA882CA5-E69E-4B47-8DFF-841721E30D88}" type="parTrans" cxnId="{300D6898-189C-4D3E-BD67-F63DD5FFFE17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A9CE20-A7E7-43B0-8129-86FF5F98D9F2}" type="sibTrans" cxnId="{300D6898-189C-4D3E-BD67-F63DD5FFFE17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5EDC7AE-A669-40A3-85E9-FE711DD3BAB3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Features</a:t>
          </a:r>
        </a:p>
      </dgm:t>
    </dgm:pt>
    <dgm:pt modelId="{7B47F3C1-C57F-455A-A875-BF8009E278FA}" type="parTrans" cxnId="{104DDFBC-4DF8-47D3-8C77-05F9220985EC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5D5782-B269-4952-90C0-0CFB6977427A}" type="sibTrans" cxnId="{104DDFBC-4DF8-47D3-8C77-05F9220985EC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43009A-DFF1-4CF1-8CAC-19AA02032F21}">
      <dgm:prSet phldrT="[Text]" custT="1"/>
      <dgm:spPr>
        <a:solidFill>
          <a:srgbClr val="BF5700"/>
        </a:solidFill>
      </dgm:spPr>
      <dgm:t>
        <a:bodyPr/>
        <a:lstStyle/>
        <a:p>
          <a:pPr rtl="0"/>
          <a:r>
            <a:rPr lang="en-IN" sz="1200" b="1">
              <a:latin typeface="Garamond"/>
              <a:cs typeface="Calibri"/>
            </a:rPr>
            <a:t>Tax Rate </a:t>
          </a:r>
        </a:p>
      </dgm:t>
    </dgm:pt>
    <dgm:pt modelId="{8DC208F9-8640-4E49-9C6E-B206262287D6}" type="parTrans" cxnId="{63025C00-A14E-4BD6-8FDB-20951205BB02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425D89F-21CB-472E-B368-D4BE5689E180}" type="sibTrans" cxnId="{63025C00-A14E-4BD6-8FDB-20951205BB02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502C2E-E1D0-4DF0-9972-4098D26FB37C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Type</a:t>
          </a:r>
        </a:p>
      </dgm:t>
    </dgm:pt>
    <dgm:pt modelId="{F3A71F6C-6EDB-4C11-928E-012649B3F11E}" type="parTrans" cxnId="{D837ED73-00C3-4A21-9E01-97AC1994F0E0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03EA76-CE73-4E79-A0AA-5DD80D2C9534}" type="sibTrans" cxnId="{D837ED73-00C3-4A21-9E01-97AC1994F0E0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A0DD17-1A91-4FC1-8C1A-745965F5FC81}">
      <dgm:prSet phldr="0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IN" b="1">
              <a:solidFill>
                <a:schemeClr val="tx1"/>
              </a:solidFill>
              <a:latin typeface="Garamond"/>
              <a:cs typeface="Calibri"/>
            </a:rPr>
            <a:t>House</a:t>
          </a:r>
          <a:r>
            <a:rPr lang="en-IN" sz="1800" b="1">
              <a:solidFill>
                <a:schemeClr val="tx1"/>
              </a:solidFill>
              <a:latin typeface="Garamond"/>
              <a:cs typeface="Calibri"/>
            </a:rPr>
            <a:t> Price</a:t>
          </a:r>
          <a:endParaRPr lang="en-IN" b="1">
            <a:solidFill>
              <a:schemeClr val="tx1"/>
            </a:solidFill>
            <a:latin typeface="Garamond"/>
            <a:cs typeface="Calibri"/>
          </a:endParaRPr>
        </a:p>
      </dgm:t>
    </dgm:pt>
    <dgm:pt modelId="{6B4A899D-9B58-4A27-A4EF-1A8BAE46AE48}" type="parTrans" cxnId="{11C96013-A50B-E049-925B-3C071A053806}">
      <dgm:prSet/>
      <dgm:spPr/>
      <dgm:t>
        <a:bodyPr/>
        <a:lstStyle/>
        <a:p>
          <a:endParaRPr lang="en-US"/>
        </a:p>
      </dgm:t>
    </dgm:pt>
    <dgm:pt modelId="{7933472C-BFD2-444E-B83F-994C88C7DAE2}" type="sibTrans" cxnId="{11C96013-A50B-E049-925B-3C071A053806}">
      <dgm:prSet/>
      <dgm:spPr/>
      <dgm:t>
        <a:bodyPr/>
        <a:lstStyle/>
        <a:p>
          <a:endParaRPr lang="en-US"/>
        </a:p>
      </dgm:t>
    </dgm:pt>
    <dgm:pt modelId="{4AB0F041-5803-4189-9983-D559B2F7E86F}" type="pres">
      <dgm:prSet presAssocID="{B82854D5-1698-4645-8430-ECF2016170F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1F74621-73D0-4C5A-9A37-122ABA7701B8}" type="pres">
      <dgm:prSet presAssocID="{5AA0DD17-1A91-4FC1-8C1A-745965F5FC81}" presName="centerShape" presStyleLbl="node0" presStyleIdx="0" presStyleCnt="1"/>
      <dgm:spPr/>
    </dgm:pt>
    <dgm:pt modelId="{73BF7783-374B-4FF5-BECE-F171147C8A51}" type="pres">
      <dgm:prSet presAssocID="{02285B0C-8C7E-4F81-B24D-BEC8E269F0FC}" presName="parTrans" presStyleLbl="sibTrans2D1" presStyleIdx="0" presStyleCnt="8"/>
      <dgm:spPr/>
    </dgm:pt>
    <dgm:pt modelId="{A7926CC2-D83A-4657-8BDB-CF5008D4986D}" type="pres">
      <dgm:prSet presAssocID="{02285B0C-8C7E-4F81-B24D-BEC8E269F0FC}" presName="connectorText" presStyleLbl="sibTrans2D1" presStyleIdx="0" presStyleCnt="8"/>
      <dgm:spPr/>
    </dgm:pt>
    <dgm:pt modelId="{D51F5472-D850-49C7-BEDB-D685D748D475}" type="pres">
      <dgm:prSet presAssocID="{2B5C59E8-E4DE-4AB4-B48B-A3600543DE46}" presName="node" presStyleLbl="node1" presStyleIdx="0" presStyleCnt="8">
        <dgm:presLayoutVars>
          <dgm:bulletEnabled val="1"/>
        </dgm:presLayoutVars>
      </dgm:prSet>
      <dgm:spPr/>
    </dgm:pt>
    <dgm:pt modelId="{9474B4AA-6762-4961-883B-CB570BF0BF49}" type="pres">
      <dgm:prSet presAssocID="{B74D0709-5622-4C51-8531-D54DD9E19864}" presName="parTrans" presStyleLbl="sibTrans2D1" presStyleIdx="1" presStyleCnt="8"/>
      <dgm:spPr/>
    </dgm:pt>
    <dgm:pt modelId="{49D73E0D-B51F-474C-943E-D98C2B6F6B84}" type="pres">
      <dgm:prSet presAssocID="{B74D0709-5622-4C51-8531-D54DD9E19864}" presName="connectorText" presStyleLbl="sibTrans2D1" presStyleIdx="1" presStyleCnt="8"/>
      <dgm:spPr/>
    </dgm:pt>
    <dgm:pt modelId="{F7C14785-58C3-4CB6-9962-A2A7FB23FB4E}" type="pres">
      <dgm:prSet presAssocID="{332DAEB6-40DB-42B7-BE3A-C504BDBD4968}" presName="node" presStyleLbl="node1" presStyleIdx="1" presStyleCnt="8">
        <dgm:presLayoutVars>
          <dgm:bulletEnabled val="1"/>
        </dgm:presLayoutVars>
      </dgm:prSet>
      <dgm:spPr/>
    </dgm:pt>
    <dgm:pt modelId="{70285A16-834C-4D61-9187-7EF02D0CEAA0}" type="pres">
      <dgm:prSet presAssocID="{EA882CA5-E69E-4B47-8DFF-841721E30D88}" presName="parTrans" presStyleLbl="sibTrans2D1" presStyleIdx="2" presStyleCnt="8"/>
      <dgm:spPr/>
    </dgm:pt>
    <dgm:pt modelId="{79BDBAE7-C44E-4E62-ACBC-5B67F62C172A}" type="pres">
      <dgm:prSet presAssocID="{EA882CA5-E69E-4B47-8DFF-841721E30D88}" presName="connectorText" presStyleLbl="sibTrans2D1" presStyleIdx="2" presStyleCnt="8"/>
      <dgm:spPr/>
    </dgm:pt>
    <dgm:pt modelId="{18F609AA-A899-488C-A101-D4FC5402A38F}" type="pres">
      <dgm:prSet presAssocID="{80AF54A3-F362-448E-B406-BEDB29482C57}" presName="node" presStyleLbl="node1" presStyleIdx="2" presStyleCnt="8">
        <dgm:presLayoutVars>
          <dgm:bulletEnabled val="1"/>
        </dgm:presLayoutVars>
      </dgm:prSet>
      <dgm:spPr/>
    </dgm:pt>
    <dgm:pt modelId="{661348E7-404F-4F03-A7AD-613CBAED0F79}" type="pres">
      <dgm:prSet presAssocID="{93EC3796-131D-4D23-9E6F-3BD869177CE2}" presName="parTrans" presStyleLbl="sibTrans2D1" presStyleIdx="3" presStyleCnt="8"/>
      <dgm:spPr/>
    </dgm:pt>
    <dgm:pt modelId="{C3C53977-5FFA-4B0C-B1C1-64CA4CFAB737}" type="pres">
      <dgm:prSet presAssocID="{93EC3796-131D-4D23-9E6F-3BD869177CE2}" presName="connectorText" presStyleLbl="sibTrans2D1" presStyleIdx="3" presStyleCnt="8"/>
      <dgm:spPr/>
    </dgm:pt>
    <dgm:pt modelId="{2D4F1AB9-00A0-4268-90E1-6F963CE051D9}" type="pres">
      <dgm:prSet presAssocID="{8675F587-7780-4B80-90C1-7C80F50923DA}" presName="node" presStyleLbl="node1" presStyleIdx="3" presStyleCnt="8">
        <dgm:presLayoutVars>
          <dgm:bulletEnabled val="1"/>
        </dgm:presLayoutVars>
      </dgm:prSet>
      <dgm:spPr/>
    </dgm:pt>
    <dgm:pt modelId="{438EEE01-C8ED-4CE4-B634-4838F0943313}" type="pres">
      <dgm:prSet presAssocID="{13CE6E42-E79F-4568-BC5C-B96AEB2DD63A}" presName="parTrans" presStyleLbl="sibTrans2D1" presStyleIdx="4" presStyleCnt="8"/>
      <dgm:spPr/>
    </dgm:pt>
    <dgm:pt modelId="{43F66517-3A66-44DE-975A-9A0B10B49597}" type="pres">
      <dgm:prSet presAssocID="{13CE6E42-E79F-4568-BC5C-B96AEB2DD63A}" presName="connectorText" presStyleLbl="sibTrans2D1" presStyleIdx="4" presStyleCnt="8"/>
      <dgm:spPr/>
    </dgm:pt>
    <dgm:pt modelId="{C0CD82C2-0364-46B7-BF53-936C2D59288C}" type="pres">
      <dgm:prSet presAssocID="{3E632EBF-9611-4CE6-957D-76880D068991}" presName="node" presStyleLbl="node1" presStyleIdx="4" presStyleCnt="8">
        <dgm:presLayoutVars>
          <dgm:bulletEnabled val="1"/>
        </dgm:presLayoutVars>
      </dgm:prSet>
      <dgm:spPr/>
    </dgm:pt>
    <dgm:pt modelId="{3D70B6BB-5F13-48FB-961E-8CB9DE03B4F2}" type="pres">
      <dgm:prSet presAssocID="{7B47F3C1-C57F-455A-A875-BF8009E278FA}" presName="parTrans" presStyleLbl="sibTrans2D1" presStyleIdx="5" presStyleCnt="8"/>
      <dgm:spPr/>
    </dgm:pt>
    <dgm:pt modelId="{3AD638A5-2CE5-4754-90ED-C180CE5E4FB4}" type="pres">
      <dgm:prSet presAssocID="{7B47F3C1-C57F-455A-A875-BF8009E278FA}" presName="connectorText" presStyleLbl="sibTrans2D1" presStyleIdx="5" presStyleCnt="8"/>
      <dgm:spPr/>
    </dgm:pt>
    <dgm:pt modelId="{47C134BF-F207-4440-A0A7-3A85F9F6F5D4}" type="pres">
      <dgm:prSet presAssocID="{55EDC7AE-A669-40A3-85E9-FE711DD3BAB3}" presName="node" presStyleLbl="node1" presStyleIdx="5" presStyleCnt="8">
        <dgm:presLayoutVars>
          <dgm:bulletEnabled val="1"/>
        </dgm:presLayoutVars>
      </dgm:prSet>
      <dgm:spPr/>
    </dgm:pt>
    <dgm:pt modelId="{AF4B17A0-B87A-4ADC-8D00-B9EB0908D0D9}" type="pres">
      <dgm:prSet presAssocID="{8DC208F9-8640-4E49-9C6E-B206262287D6}" presName="parTrans" presStyleLbl="sibTrans2D1" presStyleIdx="6" presStyleCnt="8"/>
      <dgm:spPr/>
    </dgm:pt>
    <dgm:pt modelId="{423B838D-9130-4E9A-BE80-E4CD2EED757F}" type="pres">
      <dgm:prSet presAssocID="{8DC208F9-8640-4E49-9C6E-B206262287D6}" presName="connectorText" presStyleLbl="sibTrans2D1" presStyleIdx="6" presStyleCnt="8"/>
      <dgm:spPr/>
    </dgm:pt>
    <dgm:pt modelId="{AB83DF73-0764-4ED8-AA92-F9EDAD51F7A3}" type="pres">
      <dgm:prSet presAssocID="{3A43009A-DFF1-4CF1-8CAC-19AA02032F21}" presName="node" presStyleLbl="node1" presStyleIdx="6" presStyleCnt="8">
        <dgm:presLayoutVars>
          <dgm:bulletEnabled val="1"/>
        </dgm:presLayoutVars>
      </dgm:prSet>
      <dgm:spPr/>
    </dgm:pt>
    <dgm:pt modelId="{E5983191-5BC1-4B71-842C-722566780592}" type="pres">
      <dgm:prSet presAssocID="{F3A71F6C-6EDB-4C11-928E-012649B3F11E}" presName="parTrans" presStyleLbl="sibTrans2D1" presStyleIdx="7" presStyleCnt="8"/>
      <dgm:spPr/>
    </dgm:pt>
    <dgm:pt modelId="{783DE294-E211-4ED0-BAFE-10746BE7E69A}" type="pres">
      <dgm:prSet presAssocID="{F3A71F6C-6EDB-4C11-928E-012649B3F11E}" presName="connectorText" presStyleLbl="sibTrans2D1" presStyleIdx="7" presStyleCnt="8"/>
      <dgm:spPr/>
    </dgm:pt>
    <dgm:pt modelId="{22E2781B-9E86-4AF2-A59F-6FFB650D20C3}" type="pres">
      <dgm:prSet presAssocID="{8A502C2E-E1D0-4DF0-9972-4098D26FB37C}" presName="node" presStyleLbl="node1" presStyleIdx="7" presStyleCnt="8">
        <dgm:presLayoutVars>
          <dgm:bulletEnabled val="1"/>
        </dgm:presLayoutVars>
      </dgm:prSet>
      <dgm:spPr/>
    </dgm:pt>
  </dgm:ptLst>
  <dgm:cxnLst>
    <dgm:cxn modelId="{63025C00-A14E-4BD6-8FDB-20951205BB02}" srcId="{5AA0DD17-1A91-4FC1-8C1A-745965F5FC81}" destId="{3A43009A-DFF1-4CF1-8CAC-19AA02032F21}" srcOrd="6" destOrd="0" parTransId="{8DC208F9-8640-4E49-9C6E-B206262287D6}" sibTransId="{5425D89F-21CB-472E-B368-D4BE5689E180}"/>
    <dgm:cxn modelId="{5A1A0007-A06A-BB49-BA4B-C4FE0C43BF30}" type="presOf" srcId="{8DC208F9-8640-4E49-9C6E-B206262287D6}" destId="{423B838D-9130-4E9A-BE80-E4CD2EED757F}" srcOrd="1" destOrd="0" presId="urn:microsoft.com/office/officeart/2005/8/layout/radial5"/>
    <dgm:cxn modelId="{32DD8E0C-501E-604B-A5E5-7C0F475C0A9B}" type="presOf" srcId="{02285B0C-8C7E-4F81-B24D-BEC8E269F0FC}" destId="{A7926CC2-D83A-4657-8BDB-CF5008D4986D}" srcOrd="1" destOrd="0" presId="urn:microsoft.com/office/officeart/2005/8/layout/radial5"/>
    <dgm:cxn modelId="{11C96013-A50B-E049-925B-3C071A053806}" srcId="{B82854D5-1698-4645-8430-ECF2016170F3}" destId="{5AA0DD17-1A91-4FC1-8C1A-745965F5FC81}" srcOrd="0" destOrd="0" parTransId="{6B4A899D-9B58-4A27-A4EF-1A8BAE46AE48}" sibTransId="{7933472C-BFD2-444E-B83F-994C88C7DAE2}"/>
    <dgm:cxn modelId="{3A1B551A-23CB-1740-8DE8-3E6DAA66307C}" type="presOf" srcId="{5AA0DD17-1A91-4FC1-8C1A-745965F5FC81}" destId="{E1F74621-73D0-4C5A-9A37-122ABA7701B8}" srcOrd="0" destOrd="0" presId="urn:microsoft.com/office/officeart/2005/8/layout/radial5"/>
    <dgm:cxn modelId="{A4EE8828-E670-9D46-BD02-DEF31C6796B6}" type="presOf" srcId="{02285B0C-8C7E-4F81-B24D-BEC8E269F0FC}" destId="{73BF7783-374B-4FF5-BECE-F171147C8A51}" srcOrd="0" destOrd="0" presId="urn:microsoft.com/office/officeart/2005/8/layout/radial5"/>
    <dgm:cxn modelId="{9EBC102F-07A7-DE48-A795-62C5A463BEE3}" type="presOf" srcId="{80AF54A3-F362-448E-B406-BEDB29482C57}" destId="{18F609AA-A899-488C-A101-D4FC5402A38F}" srcOrd="0" destOrd="0" presId="urn:microsoft.com/office/officeart/2005/8/layout/radial5"/>
    <dgm:cxn modelId="{F6CC4732-9447-F34E-B7AF-58AE9832AE55}" type="presOf" srcId="{13CE6E42-E79F-4568-BC5C-B96AEB2DD63A}" destId="{438EEE01-C8ED-4CE4-B634-4838F0943313}" srcOrd="0" destOrd="0" presId="urn:microsoft.com/office/officeart/2005/8/layout/radial5"/>
    <dgm:cxn modelId="{F4EF4237-110B-2F45-8612-6E53723A1B20}" type="presOf" srcId="{B74D0709-5622-4C51-8531-D54DD9E19864}" destId="{9474B4AA-6762-4961-883B-CB570BF0BF49}" srcOrd="0" destOrd="0" presId="urn:microsoft.com/office/officeart/2005/8/layout/radial5"/>
    <dgm:cxn modelId="{FBE74D3A-2488-419E-9F3A-35A2A20C1184}" srcId="{5AA0DD17-1A91-4FC1-8C1A-745965F5FC81}" destId="{332DAEB6-40DB-42B7-BE3A-C504BDBD4968}" srcOrd="1" destOrd="0" parTransId="{B74D0709-5622-4C51-8531-D54DD9E19864}" sibTransId="{E3E386A2-49E4-49FF-BE37-FB926705569C}"/>
    <dgm:cxn modelId="{7518723A-5D9B-4D0D-ABE9-D87796D50B2A}" srcId="{3D704B13-68E8-4A16-B9B1-BC771B4EDDE4}" destId="{73D65F3E-043C-45DB-A634-9BD12B530D5B}" srcOrd="1" destOrd="0" parTransId="{47D406A6-54D8-45EC-934C-BA42D2B8EB1B}" sibTransId="{472600C7-90EC-4E0E-881D-03C920ABB660}"/>
    <dgm:cxn modelId="{3F259C49-C3AD-9F44-A87F-BFF036E67F18}" type="presOf" srcId="{8DC208F9-8640-4E49-9C6E-B206262287D6}" destId="{AF4B17A0-B87A-4ADC-8D00-B9EB0908D0D9}" srcOrd="0" destOrd="0" presId="urn:microsoft.com/office/officeart/2005/8/layout/radial5"/>
    <dgm:cxn modelId="{B853E249-3DAA-244F-9626-ABF9C74ACE8D}" type="presOf" srcId="{13CE6E42-E79F-4568-BC5C-B96AEB2DD63A}" destId="{43F66517-3A66-44DE-975A-9A0B10B49597}" srcOrd="1" destOrd="0" presId="urn:microsoft.com/office/officeart/2005/8/layout/radial5"/>
    <dgm:cxn modelId="{25D3144D-AC41-E94F-895B-F3E15446E3DD}" type="presOf" srcId="{8A502C2E-E1D0-4DF0-9972-4098D26FB37C}" destId="{22E2781B-9E86-4AF2-A59F-6FFB650D20C3}" srcOrd="0" destOrd="0" presId="urn:microsoft.com/office/officeart/2005/8/layout/radial5"/>
    <dgm:cxn modelId="{19658C6D-8A10-4246-B68D-39E70354364D}" srcId="{3D704B13-68E8-4A16-B9B1-BC771B4EDDE4}" destId="{991D4C68-43D1-4DA5-8FE3-C97091873D94}" srcOrd="2" destOrd="0" parTransId="{046BF533-6939-4F57-9FD9-146989444933}" sibTransId="{10DC375C-01B1-4A7D-B236-E6A3F484C56F}"/>
    <dgm:cxn modelId="{D837ED73-00C3-4A21-9E01-97AC1994F0E0}" srcId="{5AA0DD17-1A91-4FC1-8C1A-745965F5FC81}" destId="{8A502C2E-E1D0-4DF0-9972-4098D26FB37C}" srcOrd="7" destOrd="0" parTransId="{F3A71F6C-6EDB-4C11-928E-012649B3F11E}" sibTransId="{7903EA76-CE73-4E79-A0AA-5DD80D2C9534}"/>
    <dgm:cxn modelId="{7AAE2155-81EC-EE48-9060-8984819D17D4}" type="presOf" srcId="{8675F587-7780-4B80-90C1-7C80F50923DA}" destId="{2D4F1AB9-00A0-4268-90E1-6F963CE051D9}" srcOrd="0" destOrd="0" presId="urn:microsoft.com/office/officeart/2005/8/layout/radial5"/>
    <dgm:cxn modelId="{C3EE3B56-2DF5-423D-A94F-53F319EBD51A}" srcId="{3D704B13-68E8-4A16-B9B1-BC771B4EDDE4}" destId="{CD80B559-58CC-4F14-9405-A6D40E2C8A83}" srcOrd="0" destOrd="0" parTransId="{5CD9BB5B-3234-41D7-97E3-804DD1A8B7FC}" sibTransId="{A4A84A4B-ABB1-4F4E-988A-E9BA83C3B066}"/>
    <dgm:cxn modelId="{07800D79-46B2-4F2C-951A-48BBBB47A52D}" srcId="{5AA0DD17-1A91-4FC1-8C1A-745965F5FC81}" destId="{8675F587-7780-4B80-90C1-7C80F50923DA}" srcOrd="3" destOrd="0" parTransId="{93EC3796-131D-4D23-9E6F-3BD869177CE2}" sibTransId="{60F01932-91AC-41D0-8357-9C15EC8E3CD9}"/>
    <dgm:cxn modelId="{2F5CF07B-24F0-2241-8D01-A2658D81B885}" type="presOf" srcId="{7B47F3C1-C57F-455A-A875-BF8009E278FA}" destId="{3D70B6BB-5F13-48FB-961E-8CB9DE03B4F2}" srcOrd="0" destOrd="0" presId="urn:microsoft.com/office/officeart/2005/8/layout/radial5"/>
    <dgm:cxn modelId="{1647DD82-2577-6241-8EF1-4B49B52AA20A}" type="presOf" srcId="{93EC3796-131D-4D23-9E6F-3BD869177CE2}" destId="{661348E7-404F-4F03-A7AD-613CBAED0F79}" srcOrd="0" destOrd="0" presId="urn:microsoft.com/office/officeart/2005/8/layout/radial5"/>
    <dgm:cxn modelId="{23012089-3107-4B3A-8476-C069602A1B7F}" srcId="{5AA0DD17-1A91-4FC1-8C1A-745965F5FC81}" destId="{3E632EBF-9611-4CE6-957D-76880D068991}" srcOrd="4" destOrd="0" parTransId="{13CE6E42-E79F-4568-BC5C-B96AEB2DD63A}" sibTransId="{D845AC3A-FF58-4AF1-9D0E-83B5CEEE257A}"/>
    <dgm:cxn modelId="{32E8628D-4C2C-A740-8F3E-7F1489E1EDF7}" type="presOf" srcId="{3E632EBF-9611-4CE6-957D-76880D068991}" destId="{C0CD82C2-0364-46B7-BF53-936C2D59288C}" srcOrd="0" destOrd="0" presId="urn:microsoft.com/office/officeart/2005/8/layout/radial5"/>
    <dgm:cxn modelId="{300D6898-189C-4D3E-BD67-F63DD5FFFE17}" srcId="{5AA0DD17-1A91-4FC1-8C1A-745965F5FC81}" destId="{80AF54A3-F362-448E-B406-BEDB29482C57}" srcOrd="2" destOrd="0" parTransId="{EA882CA5-E69E-4B47-8DFF-841721E30D88}" sibTransId="{72A9CE20-A7E7-43B0-8129-86FF5F98D9F2}"/>
    <dgm:cxn modelId="{0614519A-4179-4046-B3FF-5E1BD93E3ADC}" type="presOf" srcId="{2B5C59E8-E4DE-4AB4-B48B-A3600543DE46}" destId="{D51F5472-D850-49C7-BEDB-D685D748D475}" srcOrd="0" destOrd="0" presId="urn:microsoft.com/office/officeart/2005/8/layout/radial5"/>
    <dgm:cxn modelId="{7C9F4CA0-E9AD-034A-882F-01C669FFB19C}" type="presOf" srcId="{332DAEB6-40DB-42B7-BE3A-C504BDBD4968}" destId="{F7C14785-58C3-4CB6-9962-A2A7FB23FB4E}" srcOrd="0" destOrd="0" presId="urn:microsoft.com/office/officeart/2005/8/layout/radial5"/>
    <dgm:cxn modelId="{219275A3-586E-2147-B5F1-C65AB22359CF}" type="presOf" srcId="{F3A71F6C-6EDB-4C11-928E-012649B3F11E}" destId="{E5983191-5BC1-4B71-842C-722566780592}" srcOrd="0" destOrd="0" presId="urn:microsoft.com/office/officeart/2005/8/layout/radial5"/>
    <dgm:cxn modelId="{BDF20BA6-886C-F743-B7D7-BAE3D8B6432D}" type="presOf" srcId="{93EC3796-131D-4D23-9E6F-3BD869177CE2}" destId="{C3C53977-5FFA-4B0C-B1C1-64CA4CFAB737}" srcOrd="1" destOrd="0" presId="urn:microsoft.com/office/officeart/2005/8/layout/radial5"/>
    <dgm:cxn modelId="{CEB651A9-35F6-5A4C-A4B7-5F568E8EE554}" type="presOf" srcId="{EA882CA5-E69E-4B47-8DFF-841721E30D88}" destId="{70285A16-834C-4D61-9187-7EF02D0CEAA0}" srcOrd="0" destOrd="0" presId="urn:microsoft.com/office/officeart/2005/8/layout/radial5"/>
    <dgm:cxn modelId="{104DDFBC-4DF8-47D3-8C77-05F9220985EC}" srcId="{5AA0DD17-1A91-4FC1-8C1A-745965F5FC81}" destId="{55EDC7AE-A669-40A3-85E9-FE711DD3BAB3}" srcOrd="5" destOrd="0" parTransId="{7B47F3C1-C57F-455A-A875-BF8009E278FA}" sibTransId="{F25D5782-B269-4952-90C0-0CFB6977427A}"/>
    <dgm:cxn modelId="{6E30E6BD-639E-42C4-A5D8-1C264304E3D8}" srcId="{5AA0DD17-1A91-4FC1-8C1A-745965F5FC81}" destId="{2B5C59E8-E4DE-4AB4-B48B-A3600543DE46}" srcOrd="0" destOrd="0" parTransId="{02285B0C-8C7E-4F81-B24D-BEC8E269F0FC}" sibTransId="{714BE6E2-4B02-4F1B-A2BC-0113B24ACDC5}"/>
    <dgm:cxn modelId="{823CB9C2-9CB8-154E-BE95-C4178A12EC1E}" type="presOf" srcId="{3A43009A-DFF1-4CF1-8CAC-19AA02032F21}" destId="{AB83DF73-0764-4ED8-AA92-F9EDAD51F7A3}" srcOrd="0" destOrd="0" presId="urn:microsoft.com/office/officeart/2005/8/layout/radial5"/>
    <dgm:cxn modelId="{7AD716C5-4F56-A742-955C-F4A2E5AAB24B}" type="presOf" srcId="{B74D0709-5622-4C51-8531-D54DD9E19864}" destId="{49D73E0D-B51F-474C-943E-D98C2B6F6B84}" srcOrd="1" destOrd="0" presId="urn:microsoft.com/office/officeart/2005/8/layout/radial5"/>
    <dgm:cxn modelId="{75532DC9-B646-4341-91A6-5E091AB2D58D}" type="presOf" srcId="{B82854D5-1698-4645-8430-ECF2016170F3}" destId="{4AB0F041-5803-4189-9983-D559B2F7E86F}" srcOrd="0" destOrd="0" presId="urn:microsoft.com/office/officeart/2005/8/layout/radial5"/>
    <dgm:cxn modelId="{95D7CFD4-1676-4BDF-AC18-61B9F31DC0E0}" srcId="{B82854D5-1698-4645-8430-ECF2016170F3}" destId="{3D704B13-68E8-4A16-B9B1-BC771B4EDDE4}" srcOrd="1" destOrd="0" parTransId="{B253743D-DE84-4105-BF9D-5AAB9EAB84AE}" sibTransId="{138C7575-4D7E-46A3-9AB5-0DBEAC22ECB3}"/>
    <dgm:cxn modelId="{035204D8-9CE0-0C4C-A4DF-140E9A283917}" type="presOf" srcId="{EA882CA5-E69E-4B47-8DFF-841721E30D88}" destId="{79BDBAE7-C44E-4E62-ACBC-5B67F62C172A}" srcOrd="1" destOrd="0" presId="urn:microsoft.com/office/officeart/2005/8/layout/radial5"/>
    <dgm:cxn modelId="{875786D9-AA52-0C46-90E6-8E4E9A938E21}" type="presOf" srcId="{F3A71F6C-6EDB-4C11-928E-012649B3F11E}" destId="{783DE294-E211-4ED0-BAFE-10746BE7E69A}" srcOrd="1" destOrd="0" presId="urn:microsoft.com/office/officeart/2005/8/layout/radial5"/>
    <dgm:cxn modelId="{BAFE83DE-A4EE-5142-8F7E-C3E2EC0BFC93}" type="presOf" srcId="{55EDC7AE-A669-40A3-85E9-FE711DD3BAB3}" destId="{47C134BF-F207-4440-A0A7-3A85F9F6F5D4}" srcOrd="0" destOrd="0" presId="urn:microsoft.com/office/officeart/2005/8/layout/radial5"/>
    <dgm:cxn modelId="{6F2AD1FC-7451-A744-BAC4-54B7D2415268}" type="presOf" srcId="{7B47F3C1-C57F-455A-A875-BF8009E278FA}" destId="{3AD638A5-2CE5-4754-90ED-C180CE5E4FB4}" srcOrd="1" destOrd="0" presId="urn:microsoft.com/office/officeart/2005/8/layout/radial5"/>
    <dgm:cxn modelId="{59EBC3CA-38F9-0640-880D-0E080D3D32D9}" type="presParOf" srcId="{4AB0F041-5803-4189-9983-D559B2F7E86F}" destId="{E1F74621-73D0-4C5A-9A37-122ABA7701B8}" srcOrd="0" destOrd="0" presId="urn:microsoft.com/office/officeart/2005/8/layout/radial5"/>
    <dgm:cxn modelId="{D22B8437-B31F-1148-97F9-089312CF810E}" type="presParOf" srcId="{4AB0F041-5803-4189-9983-D559B2F7E86F}" destId="{73BF7783-374B-4FF5-BECE-F171147C8A51}" srcOrd="1" destOrd="0" presId="urn:microsoft.com/office/officeart/2005/8/layout/radial5"/>
    <dgm:cxn modelId="{F740E814-69D1-0D4C-B244-689F2F2069D8}" type="presParOf" srcId="{73BF7783-374B-4FF5-BECE-F171147C8A51}" destId="{A7926CC2-D83A-4657-8BDB-CF5008D4986D}" srcOrd="0" destOrd="0" presId="urn:microsoft.com/office/officeart/2005/8/layout/radial5"/>
    <dgm:cxn modelId="{64623416-88E5-FC4C-B66F-4411427678CD}" type="presParOf" srcId="{4AB0F041-5803-4189-9983-D559B2F7E86F}" destId="{D51F5472-D850-49C7-BEDB-D685D748D475}" srcOrd="2" destOrd="0" presId="urn:microsoft.com/office/officeart/2005/8/layout/radial5"/>
    <dgm:cxn modelId="{6DF0606A-D9A9-2541-9950-CB0D9C3D06B6}" type="presParOf" srcId="{4AB0F041-5803-4189-9983-D559B2F7E86F}" destId="{9474B4AA-6762-4961-883B-CB570BF0BF49}" srcOrd="3" destOrd="0" presId="urn:microsoft.com/office/officeart/2005/8/layout/radial5"/>
    <dgm:cxn modelId="{8A00442A-BAB5-FA49-9C95-13CE0711E39D}" type="presParOf" srcId="{9474B4AA-6762-4961-883B-CB570BF0BF49}" destId="{49D73E0D-B51F-474C-943E-D98C2B6F6B84}" srcOrd="0" destOrd="0" presId="urn:microsoft.com/office/officeart/2005/8/layout/radial5"/>
    <dgm:cxn modelId="{8FACA0B3-ABC3-5648-BD7F-2E308A86869B}" type="presParOf" srcId="{4AB0F041-5803-4189-9983-D559B2F7E86F}" destId="{F7C14785-58C3-4CB6-9962-A2A7FB23FB4E}" srcOrd="4" destOrd="0" presId="urn:microsoft.com/office/officeart/2005/8/layout/radial5"/>
    <dgm:cxn modelId="{6343915F-5CD1-0547-9AE8-97CC164AAF0A}" type="presParOf" srcId="{4AB0F041-5803-4189-9983-D559B2F7E86F}" destId="{70285A16-834C-4D61-9187-7EF02D0CEAA0}" srcOrd="5" destOrd="0" presId="urn:microsoft.com/office/officeart/2005/8/layout/radial5"/>
    <dgm:cxn modelId="{9EEC89A3-4650-E949-9088-63C17397ED15}" type="presParOf" srcId="{70285A16-834C-4D61-9187-7EF02D0CEAA0}" destId="{79BDBAE7-C44E-4E62-ACBC-5B67F62C172A}" srcOrd="0" destOrd="0" presId="urn:microsoft.com/office/officeart/2005/8/layout/radial5"/>
    <dgm:cxn modelId="{4A7B8DB0-B10A-7D46-A322-CAA70795595C}" type="presParOf" srcId="{4AB0F041-5803-4189-9983-D559B2F7E86F}" destId="{18F609AA-A899-488C-A101-D4FC5402A38F}" srcOrd="6" destOrd="0" presId="urn:microsoft.com/office/officeart/2005/8/layout/radial5"/>
    <dgm:cxn modelId="{16122AF1-E1F3-1449-8F6C-C6395999DE99}" type="presParOf" srcId="{4AB0F041-5803-4189-9983-D559B2F7E86F}" destId="{661348E7-404F-4F03-A7AD-613CBAED0F79}" srcOrd="7" destOrd="0" presId="urn:microsoft.com/office/officeart/2005/8/layout/radial5"/>
    <dgm:cxn modelId="{BAC8DE5D-2268-CE40-90CA-B8CF7FF50420}" type="presParOf" srcId="{661348E7-404F-4F03-A7AD-613CBAED0F79}" destId="{C3C53977-5FFA-4B0C-B1C1-64CA4CFAB737}" srcOrd="0" destOrd="0" presId="urn:microsoft.com/office/officeart/2005/8/layout/radial5"/>
    <dgm:cxn modelId="{D51289FF-5066-E44D-8A94-B41FBE2E940F}" type="presParOf" srcId="{4AB0F041-5803-4189-9983-D559B2F7E86F}" destId="{2D4F1AB9-00A0-4268-90E1-6F963CE051D9}" srcOrd="8" destOrd="0" presId="urn:microsoft.com/office/officeart/2005/8/layout/radial5"/>
    <dgm:cxn modelId="{A3865A24-6A89-6D4E-B652-BB4121129C17}" type="presParOf" srcId="{4AB0F041-5803-4189-9983-D559B2F7E86F}" destId="{438EEE01-C8ED-4CE4-B634-4838F0943313}" srcOrd="9" destOrd="0" presId="urn:microsoft.com/office/officeart/2005/8/layout/radial5"/>
    <dgm:cxn modelId="{175D5084-11FF-0F49-82F1-0977F90D4B03}" type="presParOf" srcId="{438EEE01-C8ED-4CE4-B634-4838F0943313}" destId="{43F66517-3A66-44DE-975A-9A0B10B49597}" srcOrd="0" destOrd="0" presId="urn:microsoft.com/office/officeart/2005/8/layout/radial5"/>
    <dgm:cxn modelId="{93039165-8B4F-754B-BCB3-69A7E69CA67D}" type="presParOf" srcId="{4AB0F041-5803-4189-9983-D559B2F7E86F}" destId="{C0CD82C2-0364-46B7-BF53-936C2D59288C}" srcOrd="10" destOrd="0" presId="urn:microsoft.com/office/officeart/2005/8/layout/radial5"/>
    <dgm:cxn modelId="{70E0FFDF-10BC-8943-BA6F-68E7193BD6AC}" type="presParOf" srcId="{4AB0F041-5803-4189-9983-D559B2F7E86F}" destId="{3D70B6BB-5F13-48FB-961E-8CB9DE03B4F2}" srcOrd="11" destOrd="0" presId="urn:microsoft.com/office/officeart/2005/8/layout/radial5"/>
    <dgm:cxn modelId="{FA8C54C3-8F69-5948-8D77-08748FCADF5A}" type="presParOf" srcId="{3D70B6BB-5F13-48FB-961E-8CB9DE03B4F2}" destId="{3AD638A5-2CE5-4754-90ED-C180CE5E4FB4}" srcOrd="0" destOrd="0" presId="urn:microsoft.com/office/officeart/2005/8/layout/radial5"/>
    <dgm:cxn modelId="{F8278C37-EE98-3F4E-B43D-25890F152DC9}" type="presParOf" srcId="{4AB0F041-5803-4189-9983-D559B2F7E86F}" destId="{47C134BF-F207-4440-A0A7-3A85F9F6F5D4}" srcOrd="12" destOrd="0" presId="urn:microsoft.com/office/officeart/2005/8/layout/radial5"/>
    <dgm:cxn modelId="{63EF4F9E-C8CF-E34C-8664-3026A8702391}" type="presParOf" srcId="{4AB0F041-5803-4189-9983-D559B2F7E86F}" destId="{AF4B17A0-B87A-4ADC-8D00-B9EB0908D0D9}" srcOrd="13" destOrd="0" presId="urn:microsoft.com/office/officeart/2005/8/layout/radial5"/>
    <dgm:cxn modelId="{B330E1FB-B952-774D-8EEF-5FC7AF47238E}" type="presParOf" srcId="{AF4B17A0-B87A-4ADC-8D00-B9EB0908D0D9}" destId="{423B838D-9130-4E9A-BE80-E4CD2EED757F}" srcOrd="0" destOrd="0" presId="urn:microsoft.com/office/officeart/2005/8/layout/radial5"/>
    <dgm:cxn modelId="{5E094E0D-BDEE-A24F-A655-24BAB3F5B04B}" type="presParOf" srcId="{4AB0F041-5803-4189-9983-D559B2F7E86F}" destId="{AB83DF73-0764-4ED8-AA92-F9EDAD51F7A3}" srcOrd="14" destOrd="0" presId="urn:microsoft.com/office/officeart/2005/8/layout/radial5"/>
    <dgm:cxn modelId="{2D58E44D-1082-0444-A0B0-4C96BD72191E}" type="presParOf" srcId="{4AB0F041-5803-4189-9983-D559B2F7E86F}" destId="{E5983191-5BC1-4B71-842C-722566780592}" srcOrd="15" destOrd="0" presId="urn:microsoft.com/office/officeart/2005/8/layout/radial5"/>
    <dgm:cxn modelId="{ACC64BDF-28D7-164B-A2E5-CA4CE2DD582F}" type="presParOf" srcId="{E5983191-5BC1-4B71-842C-722566780592}" destId="{783DE294-E211-4ED0-BAFE-10746BE7E69A}" srcOrd="0" destOrd="0" presId="urn:microsoft.com/office/officeart/2005/8/layout/radial5"/>
    <dgm:cxn modelId="{40684A89-D37B-4241-97F1-BC50D09CED56}" type="presParOf" srcId="{4AB0F041-5803-4189-9983-D559B2F7E86F}" destId="{22E2781B-9E86-4AF2-A59F-6FFB650D20C3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74621-73D0-4C5A-9A37-122ABA7701B8}">
      <dsp:nvSpPr>
        <dsp:cNvPr id="0" name=""/>
        <dsp:cNvSpPr/>
      </dsp:nvSpPr>
      <dsp:spPr>
        <a:xfrm>
          <a:off x="3549975" y="1550113"/>
          <a:ext cx="1036733" cy="103673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>
              <a:solidFill>
                <a:schemeClr val="tx1"/>
              </a:solidFill>
              <a:latin typeface="Garamond"/>
              <a:cs typeface="Calibri"/>
            </a:rPr>
            <a:t>House Price</a:t>
          </a:r>
        </a:p>
      </dsp:txBody>
      <dsp:txXfrm>
        <a:off x="3701801" y="1701939"/>
        <a:ext cx="733081" cy="733081"/>
      </dsp:txXfrm>
    </dsp:sp>
    <dsp:sp modelId="{73BF7783-374B-4FF5-BECE-F171147C8A51}">
      <dsp:nvSpPr>
        <dsp:cNvPr id="0" name=""/>
        <dsp:cNvSpPr/>
      </dsp:nvSpPr>
      <dsp:spPr>
        <a:xfrm rot="16200000">
          <a:off x="3908916" y="1082091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56744" y="1200417"/>
        <a:ext cx="223195" cy="211493"/>
      </dsp:txXfrm>
    </dsp:sp>
    <dsp:sp modelId="{D51F5472-D850-49C7-BEDB-D685D748D475}">
      <dsp:nvSpPr>
        <dsp:cNvPr id="0" name=""/>
        <dsp:cNvSpPr/>
      </dsp:nvSpPr>
      <dsp:spPr>
        <a:xfrm>
          <a:off x="3601812" y="15449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Location</a:t>
          </a:r>
        </a:p>
      </dsp:txBody>
      <dsp:txXfrm>
        <a:off x="3738455" y="152092"/>
        <a:ext cx="659773" cy="659773"/>
      </dsp:txXfrm>
    </dsp:sp>
    <dsp:sp modelId="{9474B4AA-6762-4961-883B-CB570BF0BF49}">
      <dsp:nvSpPr>
        <dsp:cNvPr id="0" name=""/>
        <dsp:cNvSpPr/>
      </dsp:nvSpPr>
      <dsp:spPr>
        <a:xfrm rot="18900000">
          <a:off x="4481775" y="1319376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495783" y="1423693"/>
        <a:ext cx="223195" cy="211493"/>
      </dsp:txXfrm>
    </dsp:sp>
    <dsp:sp modelId="{F7C14785-58C3-4CB6-9962-A2A7FB23FB4E}">
      <dsp:nvSpPr>
        <dsp:cNvPr id="0" name=""/>
        <dsp:cNvSpPr/>
      </dsp:nvSpPr>
      <dsp:spPr>
        <a:xfrm>
          <a:off x="4723637" y="480124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Area</a:t>
          </a:r>
        </a:p>
      </dsp:txBody>
      <dsp:txXfrm>
        <a:off x="4860280" y="616767"/>
        <a:ext cx="659773" cy="659773"/>
      </dsp:txXfrm>
    </dsp:sp>
    <dsp:sp modelId="{70285A16-834C-4D61-9187-7EF02D0CEAA0}">
      <dsp:nvSpPr>
        <dsp:cNvPr id="0" name=""/>
        <dsp:cNvSpPr/>
      </dsp:nvSpPr>
      <dsp:spPr>
        <a:xfrm>
          <a:off x="4719061" y="1892235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719061" y="1962733"/>
        <a:ext cx="223195" cy="211493"/>
      </dsp:txXfrm>
    </dsp:sp>
    <dsp:sp modelId="{18F609AA-A899-488C-A101-D4FC5402A38F}">
      <dsp:nvSpPr>
        <dsp:cNvPr id="0" name=""/>
        <dsp:cNvSpPr/>
      </dsp:nvSpPr>
      <dsp:spPr>
        <a:xfrm>
          <a:off x="5188313" y="1601950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Rooms</a:t>
          </a:r>
        </a:p>
      </dsp:txBody>
      <dsp:txXfrm>
        <a:off x="5324956" y="1738593"/>
        <a:ext cx="659773" cy="659773"/>
      </dsp:txXfrm>
    </dsp:sp>
    <dsp:sp modelId="{661348E7-404F-4F03-A7AD-613CBAED0F79}">
      <dsp:nvSpPr>
        <dsp:cNvPr id="0" name=""/>
        <dsp:cNvSpPr/>
      </dsp:nvSpPr>
      <dsp:spPr>
        <a:xfrm rot="2700000">
          <a:off x="4481775" y="2465094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495783" y="2501773"/>
        <a:ext cx="223195" cy="211493"/>
      </dsp:txXfrm>
    </dsp:sp>
    <dsp:sp modelId="{2D4F1AB9-00A0-4268-90E1-6F963CE051D9}">
      <dsp:nvSpPr>
        <dsp:cNvPr id="0" name=""/>
        <dsp:cNvSpPr/>
      </dsp:nvSpPr>
      <dsp:spPr>
        <a:xfrm>
          <a:off x="4723637" y="2723776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Schools nearby</a:t>
          </a:r>
        </a:p>
      </dsp:txBody>
      <dsp:txXfrm>
        <a:off x="4860280" y="2860419"/>
        <a:ext cx="659773" cy="659773"/>
      </dsp:txXfrm>
    </dsp:sp>
    <dsp:sp modelId="{438EEE01-C8ED-4CE4-B634-4838F0943313}">
      <dsp:nvSpPr>
        <dsp:cNvPr id="0" name=""/>
        <dsp:cNvSpPr/>
      </dsp:nvSpPr>
      <dsp:spPr>
        <a:xfrm rot="5400000">
          <a:off x="3908916" y="2702380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56744" y="2725051"/>
        <a:ext cx="223195" cy="211493"/>
      </dsp:txXfrm>
    </dsp:sp>
    <dsp:sp modelId="{C0CD82C2-0364-46B7-BF53-936C2D59288C}">
      <dsp:nvSpPr>
        <dsp:cNvPr id="0" name=""/>
        <dsp:cNvSpPr/>
      </dsp:nvSpPr>
      <dsp:spPr>
        <a:xfrm>
          <a:off x="3601812" y="3188451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latin typeface="Garamond"/>
              <a:cs typeface="Calibri"/>
            </a:rPr>
            <a:t>HOA</a:t>
          </a:r>
        </a:p>
      </dsp:txBody>
      <dsp:txXfrm>
        <a:off x="3738455" y="3325094"/>
        <a:ext cx="659773" cy="659773"/>
      </dsp:txXfrm>
    </dsp:sp>
    <dsp:sp modelId="{3D70B6BB-5F13-48FB-961E-8CB9DE03B4F2}">
      <dsp:nvSpPr>
        <dsp:cNvPr id="0" name=""/>
        <dsp:cNvSpPr/>
      </dsp:nvSpPr>
      <dsp:spPr>
        <a:xfrm rot="8100000">
          <a:off x="3336057" y="2465094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3417704" y="2501773"/>
        <a:ext cx="223195" cy="211493"/>
      </dsp:txXfrm>
    </dsp:sp>
    <dsp:sp modelId="{47C134BF-F207-4440-A0A7-3A85F9F6F5D4}">
      <dsp:nvSpPr>
        <dsp:cNvPr id="0" name=""/>
        <dsp:cNvSpPr/>
      </dsp:nvSpPr>
      <dsp:spPr>
        <a:xfrm>
          <a:off x="2479986" y="2723776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Features</a:t>
          </a:r>
        </a:p>
      </dsp:txBody>
      <dsp:txXfrm>
        <a:off x="2616629" y="2860419"/>
        <a:ext cx="659773" cy="659773"/>
      </dsp:txXfrm>
    </dsp:sp>
    <dsp:sp modelId="{AF4B17A0-B87A-4ADC-8D00-B9EB0908D0D9}">
      <dsp:nvSpPr>
        <dsp:cNvPr id="0" name=""/>
        <dsp:cNvSpPr/>
      </dsp:nvSpPr>
      <dsp:spPr>
        <a:xfrm rot="10800000">
          <a:off x="3098771" y="1892235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3194426" y="1962733"/>
        <a:ext cx="223195" cy="211493"/>
      </dsp:txXfrm>
    </dsp:sp>
    <dsp:sp modelId="{AB83DF73-0764-4ED8-AA92-F9EDAD51F7A3}">
      <dsp:nvSpPr>
        <dsp:cNvPr id="0" name=""/>
        <dsp:cNvSpPr/>
      </dsp:nvSpPr>
      <dsp:spPr>
        <a:xfrm>
          <a:off x="2015310" y="1601950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Tax Rate </a:t>
          </a:r>
        </a:p>
      </dsp:txBody>
      <dsp:txXfrm>
        <a:off x="2151953" y="1738593"/>
        <a:ext cx="659773" cy="659773"/>
      </dsp:txXfrm>
    </dsp:sp>
    <dsp:sp modelId="{E5983191-5BC1-4B71-842C-722566780592}">
      <dsp:nvSpPr>
        <dsp:cNvPr id="0" name=""/>
        <dsp:cNvSpPr/>
      </dsp:nvSpPr>
      <dsp:spPr>
        <a:xfrm rot="13500000">
          <a:off x="3336057" y="1319376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3417704" y="1423693"/>
        <a:ext cx="223195" cy="211493"/>
      </dsp:txXfrm>
    </dsp:sp>
    <dsp:sp modelId="{22E2781B-9E86-4AF2-A59F-6FFB650D20C3}">
      <dsp:nvSpPr>
        <dsp:cNvPr id="0" name=""/>
        <dsp:cNvSpPr/>
      </dsp:nvSpPr>
      <dsp:spPr>
        <a:xfrm>
          <a:off x="2479986" y="480124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Type</a:t>
          </a:r>
        </a:p>
      </dsp:txBody>
      <dsp:txXfrm>
        <a:off x="2616629" y="616767"/>
        <a:ext cx="659773" cy="659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23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658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232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30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039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193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36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109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959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235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451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573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4689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To conclude, as progressed through the models, we saw a dip in </a:t>
            </a:r>
            <a:r>
              <a:rPr lang="en-US" err="1"/>
              <a:t>rmse</a:t>
            </a:r>
            <a:r>
              <a:rPr lang="en-US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Boosting was the best performing model on our dataset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But at the </a:t>
            </a:r>
            <a:r>
              <a:rPr lang="en-US" err="1"/>
              <a:t>sametime</a:t>
            </a:r>
            <a:r>
              <a:rPr lang="en-US"/>
              <a:t>, the difference between random and boosting </a:t>
            </a:r>
            <a:r>
              <a:rPr lang="en-US" err="1"/>
              <a:t>rmse</a:t>
            </a:r>
            <a:r>
              <a:rPr lang="en-US"/>
              <a:t> is insignificant and we’d rather use rf which is comparatively less computationally expensive and takes less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027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What you see here on left hand side is latitude and longitude mapped against the price predicted by our best performing model </a:t>
            </a:r>
            <a:r>
              <a:rPr lang="en-US" err="1"/>
              <a:t>i.e</a:t>
            </a:r>
            <a:r>
              <a:rPr lang="en-US"/>
              <a:t> boosting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As you can see both the graphs suggest that central Austin is the most expensive part of Austin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longitude graph suggests that west Austin is more expensive than East Austin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We found this very interesting look at because it compares what we predicted with what we already know about Austin and this just validates 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257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That’s it from our side, thank you for staying tuned. Do you have any questions for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5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27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91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40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40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488950" indent="-28575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Our dataset consists of 45 features and the target column i.e. the latest price of the listing on Zillow </a:t>
            </a:r>
          </a:p>
          <a:p>
            <a:pPr marL="488950" indent="-28575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endParaRPr lang="en-US" sz="1200">
              <a:latin typeface="Angsana New"/>
            </a:endParaRPr>
          </a:p>
          <a:p>
            <a:pPr marL="488950" indent="-28575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Based on business intuition, we narrowed down to 11 features that would be used to predict our target variable</a:t>
            </a:r>
          </a:p>
          <a:p>
            <a:pPr marL="488950" indent="-28575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endParaRPr lang="en-US" sz="1200">
              <a:latin typeface="Angsana New"/>
            </a:endParaRPr>
          </a:p>
          <a:p>
            <a:pPr marL="488950" indent="-28575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We further validated our hypothesis by running a correlation and feature importance on the 45 features and found that the 10 selected features were the most linearly correlated and important in the Linear and Random Forest models respectively 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76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r>
              <a:rPr lang="en-US" sz="1200" b="1" u="sng">
                <a:latin typeface="Angsana New"/>
                <a:cs typeface="Calibri"/>
              </a:rPr>
              <a:t>Adjustment of the target variable </a:t>
            </a:r>
          </a:p>
          <a:p>
            <a:endParaRPr lang="en-US" sz="1200" u="sng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  <a:cs typeface="Calibri"/>
              </a:rPr>
              <a:t>The target variable </a:t>
            </a:r>
            <a:r>
              <a:rPr lang="en-US" sz="1200" err="1">
                <a:latin typeface="Angsana New"/>
                <a:cs typeface="Calibri"/>
              </a:rPr>
              <a:t>latestPrice</a:t>
            </a:r>
            <a:r>
              <a:rPr lang="en-US" sz="1200">
                <a:latin typeface="Angsana New"/>
                <a:cs typeface="Calibri"/>
              </a:rPr>
              <a:t> is the latest price of the listing as per the latest sale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  <a:cs typeface="Calibri"/>
              </a:rPr>
              <a:t>The target variable </a:t>
            </a:r>
            <a:r>
              <a:rPr lang="en-US" sz="1200" err="1">
                <a:latin typeface="Angsana New"/>
                <a:cs typeface="Calibri"/>
              </a:rPr>
              <a:t>latestPrice</a:t>
            </a:r>
            <a:r>
              <a:rPr lang="en-US" sz="1200">
                <a:latin typeface="Angsana New"/>
                <a:cs typeface="Calibri"/>
              </a:rPr>
              <a:t> was adjusted for inflation depending on how much the median house prices has appreciated over the years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/>
          </a:p>
          <a:p>
            <a:r>
              <a:rPr lang="en-US" sz="1200" b="1" u="sng">
                <a:latin typeface="Angsana New"/>
                <a:cs typeface="Calibri"/>
              </a:rPr>
              <a:t>Transformation of the feature columns</a:t>
            </a:r>
          </a:p>
          <a:p>
            <a:pPr algn="ctr"/>
            <a:endParaRPr lang="en-US" sz="1200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  <a:cs typeface="Calibri"/>
              </a:rPr>
              <a:t>Categorical columns  have been encoded as 0 &amp;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err="1">
                <a:latin typeface="Angsana New"/>
                <a:cs typeface="Calibri"/>
              </a:rPr>
              <a:t>Transfomed</a:t>
            </a:r>
            <a:r>
              <a:rPr lang="en-US" sz="1200">
                <a:latin typeface="Angsana New"/>
                <a:cs typeface="Calibri"/>
              </a:rPr>
              <a:t> the </a:t>
            </a:r>
            <a:r>
              <a:rPr lang="en-US" sz="1200" err="1">
                <a:latin typeface="Angsana New"/>
                <a:cs typeface="Calibri"/>
              </a:rPr>
              <a:t>yearBuilt</a:t>
            </a:r>
            <a:r>
              <a:rPr lang="en-US" sz="1200">
                <a:latin typeface="Angsana New"/>
                <a:cs typeface="Calibri"/>
              </a:rPr>
              <a:t> column to age of house column</a:t>
            </a:r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64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Angsana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Since we had so many features, we didn’t want categories that constituted 1-5% to skew our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We have put the following filters on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Limited the data to ‘Single Family’ home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Limited the data to the houses that didn’t contain Spa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Eliminated the houses outside of Austin (ex: Pflugerville)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Eliminated the houses with ‘0’ bed &amp; bath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Limited the data to houses that had heating and cooling</a:t>
            </a:r>
            <a:endParaRPr lang="en-US"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4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648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575050" y="920884"/>
            <a:ext cx="5111750" cy="405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20688" y="1601629"/>
            <a:ext cx="3008313" cy="31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792288" y="4254817"/>
            <a:ext cx="5486400" cy="60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14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ericpierce/austinhousingpric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stendata.com/2015/07/gbm-boosted-models-tuning-parameter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28"/>
          <p:cNvCxnSpPr>
            <a:cxnSpLocks/>
          </p:cNvCxnSpPr>
          <p:nvPr/>
        </p:nvCxnSpPr>
        <p:spPr>
          <a:xfrm>
            <a:off x="470214" y="2617922"/>
            <a:ext cx="415562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28"/>
          <p:cNvSpPr txBox="1"/>
          <p:nvPr/>
        </p:nvSpPr>
        <p:spPr>
          <a:xfrm>
            <a:off x="390204" y="4014496"/>
            <a:ext cx="4235631" cy="56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ts val="1700"/>
              </a:lnSpc>
              <a:spcBef>
                <a:spcPts val="1000"/>
              </a:spcBef>
              <a:buClr>
                <a:schemeClr val="lt1"/>
              </a:buClr>
              <a:buSzPts val="1050"/>
            </a:pPr>
            <a:r>
              <a:rPr lang="en-US" sz="1200">
                <a:solidFill>
                  <a:schemeClr val="lt1"/>
                </a:solidFill>
                <a:latin typeface="Garamond"/>
              </a:rPr>
              <a:t>Samarth Mishra, Sai Bhargav, Peyton Lewis, Ryan Lee, Srividya </a:t>
            </a:r>
            <a:r>
              <a:rPr lang="en-US" sz="1200" err="1">
                <a:solidFill>
                  <a:schemeClr val="lt1"/>
                </a:solidFill>
                <a:latin typeface="Garamond"/>
              </a:rPr>
              <a:t>Rayaprolu</a:t>
            </a:r>
            <a:r>
              <a:rPr lang="en-US" sz="1200">
                <a:solidFill>
                  <a:schemeClr val="lt1"/>
                </a:solidFill>
                <a:latin typeface="Garamond"/>
              </a:rPr>
              <a:t>, Muskaan Singhania</a:t>
            </a:r>
            <a:endParaRPr lang="en-US" sz="1200" b="0" i="0" u="none" strike="noStrike" cap="none">
              <a:solidFill>
                <a:schemeClr val="lt1"/>
              </a:solidFill>
              <a:latin typeface="Garamond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361912" y="263110"/>
            <a:ext cx="880110" cy="38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1200"/>
            </a:pPr>
            <a:r>
              <a:rPr lang="en-US" sz="1200">
                <a:solidFill>
                  <a:schemeClr val="lt1"/>
                </a:solidFill>
                <a:latin typeface="Garamond"/>
                <a:sym typeface="Arial Black"/>
              </a:rPr>
              <a:t>July 2022</a:t>
            </a:r>
            <a:endParaRPr sz="1200" b="0" i="0" u="none" strike="noStrike" cap="none">
              <a:solidFill>
                <a:schemeClr val="lt1"/>
              </a:solidFill>
              <a:latin typeface="Garamond" panose="02020404030301010803" pitchFamily="18" charset="0"/>
              <a:sym typeface="Arial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361803" y="654797"/>
            <a:ext cx="4300946" cy="212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Garamond" panose="02020404030301010803" pitchFamily="18" charset="0"/>
                <a:ea typeface="Arial Black"/>
                <a:cs typeface="Arial Black"/>
                <a:sym typeface="Arial Black"/>
              </a:rPr>
              <a:t>Predicting Austin House Prices</a:t>
            </a:r>
            <a:br>
              <a:rPr lang="en-US" sz="4800" b="1" i="0" u="none" strike="noStrike" cap="none">
                <a:solidFill>
                  <a:schemeClr val="lt1"/>
                </a:solidFill>
                <a:latin typeface="Garamond" panose="02020404030301010803" pitchFamily="18" charset="0"/>
                <a:ea typeface="Arial Black"/>
                <a:cs typeface="Arial Black"/>
                <a:sym typeface="Arial Black"/>
              </a:rPr>
            </a:br>
            <a:endParaRPr>
              <a:latin typeface="Garamond" panose="02020404030301010803" pitchFamily="18" charset="0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361803" y="3133343"/>
            <a:ext cx="3141617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Garamond" panose="02020404030301010803" pitchFamily="18" charset="0"/>
              </a:rPr>
              <a:t>STA 380: Group Project </a:t>
            </a:r>
            <a:endParaRPr lang="en-US" sz="1800" b="1">
              <a:latin typeface="Garamond" panose="02020404030301010803" pitchFamily="18" charset="0"/>
            </a:endParaRPr>
          </a:p>
        </p:txBody>
      </p:sp>
      <p:pic>
        <p:nvPicPr>
          <p:cNvPr id="135" name="Google Shape;13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6296" y="194648"/>
            <a:ext cx="187739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ustin Expected to be Nation's Hottest Housing Market in 2021, Leading a  Sunbelt Surge - Zillow Research">
            <a:extLst>
              <a:ext uri="{FF2B5EF4-FFF2-40B4-BE49-F238E27FC236}">
                <a16:creationId xmlns:a16="http://schemas.microsoft.com/office/drawing/2014/main" id="{E7AFFEA3-B6C2-DC64-7F56-203826144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93" y="1"/>
            <a:ext cx="4090307" cy="51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127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305577" y="52555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 b="1">
                <a:latin typeface="Garamond"/>
              </a:rPr>
              <a:t>Data Preparation</a:t>
            </a:r>
            <a:r>
              <a:rPr lang="en-US" sz="3600">
                <a:latin typeface="Garamond"/>
              </a:rPr>
              <a:t> - Filters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FEBAE88-CC1E-77DB-FEC4-2EBD6FE7B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618990"/>
              </p:ext>
            </p:extLst>
          </p:nvPr>
        </p:nvGraphicFramePr>
        <p:xfrm>
          <a:off x="1800715" y="1579601"/>
          <a:ext cx="5135304" cy="29358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63594">
                  <a:extLst>
                    <a:ext uri="{9D8B030D-6E8A-4147-A177-3AD203B41FA5}">
                      <a16:colId xmlns:a16="http://schemas.microsoft.com/office/drawing/2014/main" val="811247337"/>
                    </a:ext>
                  </a:extLst>
                </a:gridCol>
                <a:gridCol w="1414360">
                  <a:extLst>
                    <a:ext uri="{9D8B030D-6E8A-4147-A177-3AD203B41FA5}">
                      <a16:colId xmlns:a16="http://schemas.microsoft.com/office/drawing/2014/main" val="3427525518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3370921662"/>
                    </a:ext>
                  </a:extLst>
                </a:gridCol>
              </a:tblGrid>
              <a:tr h="6224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Garamond"/>
                        </a:rPr>
                        <a:t>Variable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Garamond"/>
                        </a:rPr>
                        <a:t>Filters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Garamond"/>
                        </a:rPr>
                        <a:t>% of 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53223"/>
                  </a:ext>
                </a:extLst>
              </a:tr>
              <a:tr h="35182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Home Type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Single Family</a:t>
                      </a:r>
                      <a:endParaRPr lang="en-US" sz="1400" b="0">
                        <a:solidFill>
                          <a:schemeClr val="tx1"/>
                        </a:solidFill>
                        <a:latin typeface="Garamond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94 %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4565"/>
                  </a:ext>
                </a:extLst>
              </a:tr>
              <a:tr h="35182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Austin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99 %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005394"/>
                  </a:ext>
                </a:extLst>
              </a:tr>
              <a:tr h="351823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hasSpa</a:t>
                      </a:r>
                      <a:endParaRPr lang="en-US" sz="1400" b="1">
                        <a:solidFill>
                          <a:schemeClr val="tx1"/>
                        </a:solidFill>
                        <a:latin typeface="Garamond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92 %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12698"/>
                  </a:ext>
                </a:extLst>
              </a:tr>
              <a:tr h="351823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hasHeating</a:t>
                      </a:r>
                      <a:endParaRPr lang="en-US" sz="1400" b="1">
                        <a:solidFill>
                          <a:schemeClr val="tx1"/>
                        </a:solidFill>
                        <a:latin typeface="Garamond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98 %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727278"/>
                  </a:ext>
                </a:extLst>
              </a:tr>
              <a:tr h="351823">
                <a:tc>
                  <a:txBody>
                    <a:bodyPr/>
                    <a:lstStyle/>
                    <a:p>
                      <a:r>
                        <a:rPr lang="en-US" sz="1400" b="1" err="1">
                          <a:latin typeface="Garamond"/>
                        </a:rPr>
                        <a:t>hasCooling</a:t>
                      </a:r>
                      <a:endParaRPr lang="en-US" sz="1400" b="1"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99 %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820963"/>
                  </a:ext>
                </a:extLst>
              </a:tr>
              <a:tr h="554268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400" b="1">
                          <a:latin typeface="Garamond"/>
                        </a:rPr>
                        <a:t>numOfBathrooms and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>
                          <a:latin typeface="Garamond"/>
                        </a:rPr>
                        <a:t>numOfBedrooms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Non-zero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99 %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3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19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331470" y="92266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 b="1">
                <a:latin typeface="Garamond"/>
              </a:rPr>
              <a:t>Linear Model</a:t>
            </a:r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640323" y="1778858"/>
            <a:ext cx="7301337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60400" indent="-457200">
              <a:spcBef>
                <a:spcPts val="0"/>
              </a:spcBef>
              <a:buSzPts val="3200"/>
            </a:pPr>
            <a:r>
              <a:rPr lang="en-US" sz="2800">
                <a:latin typeface="Angsana New"/>
              </a:rPr>
              <a:t>Multivariable Linear Model – Baseline</a:t>
            </a:r>
          </a:p>
          <a:p>
            <a:pPr marL="660400" indent="-457200">
              <a:spcBef>
                <a:spcPts val="0"/>
              </a:spcBef>
              <a:buSzPts val="3200"/>
            </a:pPr>
            <a:r>
              <a:rPr lang="en-US" sz="2800">
                <a:latin typeface="Angsana New"/>
              </a:rPr>
              <a:t>Log-Linear Model </a:t>
            </a:r>
          </a:p>
          <a:p>
            <a:pPr marL="660400" indent="-457200">
              <a:spcBef>
                <a:spcPts val="0"/>
              </a:spcBef>
              <a:buSzPts val="3200"/>
            </a:pPr>
            <a:r>
              <a:rPr lang="en-US" sz="2800">
                <a:latin typeface="Angsana New"/>
              </a:rPr>
              <a:t>Ridge Regression</a:t>
            </a:r>
          </a:p>
          <a:p>
            <a:pPr marL="660400" indent="-457200">
              <a:spcBef>
                <a:spcPts val="0"/>
              </a:spcBef>
              <a:buSzPts val="3200"/>
            </a:pPr>
            <a:r>
              <a:rPr lang="en-US" sz="2800">
                <a:latin typeface="Angsana New"/>
              </a:rPr>
              <a:t>Lasso Model</a:t>
            </a:r>
          </a:p>
          <a:p>
            <a:pPr marL="342900" indent="-139700">
              <a:spcBef>
                <a:spcPts val="0"/>
              </a:spcBef>
              <a:buSzPts val="3200"/>
              <a:buNone/>
            </a:pP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61C438-C3C6-9313-2BD7-FC4F0914B04E}"/>
              </a:ext>
            </a:extLst>
          </p:cNvPr>
          <p:cNvGrpSpPr/>
          <p:nvPr/>
        </p:nvGrpSpPr>
        <p:grpSpPr>
          <a:xfrm>
            <a:off x="333828" y="457200"/>
            <a:ext cx="8606973" cy="416378"/>
            <a:chOff x="306439" y="2020612"/>
            <a:chExt cx="8606973" cy="551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FFF841-09A6-1F85-71B8-57CD8B356E84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38997D0-ABC6-964C-06C3-BB811325B036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9" name="AutoShape 3">
                  <a:extLst>
                    <a:ext uri="{FF2B5EF4-FFF2-40B4-BE49-F238E27FC236}">
                      <a16:creationId xmlns:a16="http://schemas.microsoft.com/office/drawing/2014/main" id="{26DBC476-E822-9E74-83A6-FBF1B1973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4">
                  <a:extLst>
                    <a:ext uri="{FF2B5EF4-FFF2-40B4-BE49-F238E27FC236}">
                      <a16:creationId xmlns:a16="http://schemas.microsoft.com/office/drawing/2014/main" id="{9E477D37-7821-60A8-5002-F859B0F94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1" name="AutoShape 5">
                  <a:extLst>
                    <a:ext uri="{FF2B5EF4-FFF2-40B4-BE49-F238E27FC236}">
                      <a16:creationId xmlns:a16="http://schemas.microsoft.com/office/drawing/2014/main" id="{35D50BE5-3506-794B-7AFF-D45DDB9077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2" name="AutoShape 6">
                  <a:extLst>
                    <a:ext uri="{FF2B5EF4-FFF2-40B4-BE49-F238E27FC236}">
                      <a16:creationId xmlns:a16="http://schemas.microsoft.com/office/drawing/2014/main" id="{C781C62E-6E7C-4437-39F7-026345F84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F7971E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" name="AutoShape 6">
                <a:extLst>
                  <a:ext uri="{FF2B5EF4-FFF2-40B4-BE49-F238E27FC236}">
                    <a16:creationId xmlns:a16="http://schemas.microsoft.com/office/drawing/2014/main" id="{10B236D0-58B7-36C5-4E6C-C77F38A4F9D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2DFC5D10-E01F-4095-8082-89C01040357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65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b="1">
                <a:latin typeface="Garamond"/>
              </a:rPr>
              <a:t>Multivariable Linear Model</a:t>
            </a:r>
            <a:r>
              <a:rPr lang="en-US" sz="3200" b="1">
                <a:latin typeface="Garamond"/>
              </a:rPr>
              <a:t> - </a:t>
            </a:r>
            <a:r>
              <a:rPr lang="en-US" sz="3200">
                <a:latin typeface="Garamond"/>
              </a:rPr>
              <a:t>Baseline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444A6CDC-3D45-A23E-73B4-D6F8E8DE0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76" b="-154"/>
          <a:stretch/>
        </p:blipFill>
        <p:spPr>
          <a:xfrm>
            <a:off x="1464013" y="1132631"/>
            <a:ext cx="5880737" cy="37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61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latin typeface="Garamond"/>
              </a:rPr>
              <a:t>Heteroskedasticity</a:t>
            </a:r>
            <a:endParaRPr lang="en-US" b="1"/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2BDF5E0-A756-7D43-E8CA-C51AACA9C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3"/>
          <a:stretch/>
        </p:blipFill>
        <p:spPr>
          <a:xfrm>
            <a:off x="1983835" y="1037453"/>
            <a:ext cx="4937760" cy="38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b="1">
                <a:latin typeface="Garamond"/>
              </a:rPr>
              <a:t>Log-Linear Model</a:t>
            </a:r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F39CB3AB-2C47-620E-3CCB-4BF7F1E5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899" y="1084573"/>
            <a:ext cx="4949190" cy="382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7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b="1">
                <a:latin typeface="Garamond"/>
              </a:rPr>
              <a:t>Log-Linear Model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34BAD31-223B-931A-0E9C-8758D82D8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" r="-106" b="-158"/>
          <a:stretch/>
        </p:blipFill>
        <p:spPr>
          <a:xfrm>
            <a:off x="1716931" y="1022869"/>
            <a:ext cx="5922930" cy="39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8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b="1">
                <a:latin typeface="Garamond"/>
              </a:rPr>
              <a:t>Log-Linear Model</a:t>
            </a:r>
            <a:r>
              <a:rPr lang="en-US" sz="2800">
                <a:latin typeface="Garamond"/>
              </a:rPr>
              <a:t>: K-Fold CV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C7AF9F5-A289-99C0-46A3-8BA6A4C7F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8" r="-140" b="2004"/>
          <a:stretch/>
        </p:blipFill>
        <p:spPr>
          <a:xfrm>
            <a:off x="2087801" y="1352719"/>
            <a:ext cx="4986642" cy="2967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4616C6-F026-1FEB-1F10-AE450F38FD30}"/>
              </a:ext>
            </a:extLst>
          </p:cNvPr>
          <p:cNvSpPr/>
          <p:nvPr/>
        </p:nvSpPr>
        <p:spPr>
          <a:xfrm>
            <a:off x="2394219" y="3190672"/>
            <a:ext cx="1222038" cy="340468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6C09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3C1FEA-E2B7-9CCA-08AA-6CF9C66EDA82}"/>
              </a:ext>
            </a:extLst>
          </p:cNvPr>
          <p:cNvCxnSpPr/>
          <p:nvPr/>
        </p:nvCxnSpPr>
        <p:spPr>
          <a:xfrm>
            <a:off x="2065912" y="1591688"/>
            <a:ext cx="5076621" cy="2432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982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019A9998-1A63-4368-5DE8-DF3422DA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90" y="665542"/>
            <a:ext cx="6768017" cy="4268400"/>
          </a:xfrm>
          <a:prstGeom prst="rect">
            <a:avLst/>
          </a:prstGeom>
        </p:spPr>
      </p:pic>
      <p:sp>
        <p:nvSpPr>
          <p:cNvPr id="10" name="Google Shape;163;p32">
            <a:extLst>
              <a:ext uri="{FF2B5EF4-FFF2-40B4-BE49-F238E27FC236}">
                <a16:creationId xmlns:a16="http://schemas.microsoft.com/office/drawing/2014/main" id="{EF8F264C-CBB0-634A-7AAD-00B14F0C69FF}"/>
              </a:ext>
            </a:extLst>
          </p:cNvPr>
          <p:cNvSpPr txBox="1">
            <a:spLocks/>
          </p:cNvSpPr>
          <p:nvPr/>
        </p:nvSpPr>
        <p:spPr>
          <a:xfrm>
            <a:off x="5654608" y="548067"/>
            <a:ext cx="2137656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latin typeface="Garamond"/>
              </a:rPr>
              <a:t>Ridge Regression</a:t>
            </a:r>
            <a:endParaRPr lang="en-US" sz="2000" b="1"/>
          </a:p>
        </p:txBody>
      </p:sp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134005" y="547662"/>
            <a:ext cx="2137656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000" b="1">
                <a:latin typeface="Garamond"/>
              </a:rPr>
              <a:t>Lasso Model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92013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latin typeface="Garamond"/>
              </a:rPr>
              <a:t>Ridge Regression</a:t>
            </a:r>
            <a:r>
              <a:rPr lang="en-US" sz="2800">
                <a:latin typeface="Garamond"/>
              </a:rPr>
              <a:t>: K-Fold CV</a:t>
            </a:r>
            <a:endParaRPr lang="en-US"/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92784AA-08F5-F253-B062-532BB64A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0" y="1284665"/>
            <a:ext cx="3296461" cy="3401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164;p32">
            <a:extLst>
              <a:ext uri="{FF2B5EF4-FFF2-40B4-BE49-F238E27FC236}">
                <a16:creationId xmlns:a16="http://schemas.microsoft.com/office/drawing/2014/main" id="{2E64D0DD-EE04-E34C-8964-07A7E06645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6504" y="1231677"/>
            <a:ext cx="7301337" cy="8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660400" indent="-457200">
              <a:spcBef>
                <a:spcPts val="0"/>
              </a:spcBef>
              <a:buSzPts val="3200"/>
            </a:pPr>
            <a:r>
              <a:rPr lang="en-US" sz="2800" u="sng">
                <a:latin typeface="Angsana New"/>
              </a:rPr>
              <a:t>Minimum Lambda</a:t>
            </a:r>
            <a:r>
              <a:rPr lang="en-US" sz="2800">
                <a:latin typeface="Angsana New"/>
              </a:rPr>
              <a:t>:  0.02653</a:t>
            </a:r>
          </a:p>
          <a:p>
            <a:pPr marL="660400" indent="-457200">
              <a:spcBef>
                <a:spcPts val="0"/>
              </a:spcBef>
              <a:buSzPts val="3200"/>
            </a:pPr>
            <a:r>
              <a:rPr lang="en-US" sz="2800" u="sng">
                <a:latin typeface="Angsana New"/>
              </a:rPr>
              <a:t>Test RMSE:</a:t>
            </a:r>
            <a:r>
              <a:rPr lang="en-US" sz="2800">
                <a:latin typeface="Angsana New"/>
              </a:rPr>
              <a:t>   0.30810</a:t>
            </a:r>
          </a:p>
          <a:p>
            <a:pPr marL="203200" indent="0">
              <a:spcBef>
                <a:spcPts val="0"/>
              </a:spcBef>
              <a:buSzPts val="3200"/>
              <a:buNone/>
            </a:pPr>
            <a:endParaRPr lang="en-US" sz="2800">
              <a:latin typeface="Angsana New"/>
            </a:endParaRPr>
          </a:p>
          <a:p>
            <a:pPr marL="342900" indent="-139700">
              <a:spcBef>
                <a:spcPts val="0"/>
              </a:spcBef>
              <a:buSzPts val="3200"/>
              <a:buNone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142BA-6C99-F787-AEEF-5950BF8841F2}"/>
              </a:ext>
            </a:extLst>
          </p:cNvPr>
          <p:cNvSpPr/>
          <p:nvPr/>
        </p:nvSpPr>
        <p:spPr>
          <a:xfrm>
            <a:off x="6540634" y="1622088"/>
            <a:ext cx="954528" cy="36478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6C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3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latin typeface="Garamond"/>
              </a:rPr>
              <a:t>Lasso Model</a:t>
            </a:r>
            <a:r>
              <a:rPr lang="en-US" sz="2800">
                <a:latin typeface="Garamond"/>
              </a:rPr>
              <a:t>: K-Fold CV</a:t>
            </a:r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E44F74D-B353-A192-62CA-5DEBCB2A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38" y="1235980"/>
            <a:ext cx="3095827" cy="3474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Google Shape;164;p32">
            <a:extLst>
              <a:ext uri="{FF2B5EF4-FFF2-40B4-BE49-F238E27FC236}">
                <a16:creationId xmlns:a16="http://schemas.microsoft.com/office/drawing/2014/main" id="{F9929AFA-3FD5-6AE2-46A5-1E1262F512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6504" y="1231677"/>
            <a:ext cx="7301337" cy="8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660400" indent="-457200">
              <a:spcBef>
                <a:spcPts val="0"/>
              </a:spcBef>
              <a:buSzPts val="3200"/>
            </a:pPr>
            <a:r>
              <a:rPr lang="en-US" sz="2800" u="sng">
                <a:latin typeface="Angsana New"/>
              </a:rPr>
              <a:t>Minimum Lambda</a:t>
            </a:r>
            <a:r>
              <a:rPr lang="en-US" sz="2800">
                <a:latin typeface="Angsana New"/>
              </a:rPr>
              <a:t>:  0.000475</a:t>
            </a:r>
          </a:p>
          <a:p>
            <a:pPr marL="660400" indent="-457200">
              <a:spcBef>
                <a:spcPts val="0"/>
              </a:spcBef>
              <a:buSzPts val="3200"/>
            </a:pPr>
            <a:r>
              <a:rPr lang="en-US" sz="2800" u="sng">
                <a:latin typeface="Angsana New"/>
              </a:rPr>
              <a:t>Test RMSE</a:t>
            </a:r>
            <a:r>
              <a:rPr lang="en-US" sz="2800">
                <a:latin typeface="Angsana New"/>
              </a:rPr>
              <a:t>:   0.30465</a:t>
            </a:r>
          </a:p>
          <a:p>
            <a:pPr marL="203200" indent="0">
              <a:spcBef>
                <a:spcPts val="0"/>
              </a:spcBef>
              <a:buSzPts val="3200"/>
              <a:buNone/>
            </a:pPr>
            <a:endParaRPr lang="en-US" sz="2800">
              <a:latin typeface="Angsana New"/>
            </a:endParaRPr>
          </a:p>
          <a:p>
            <a:pPr marL="342900" indent="-139700">
              <a:spcBef>
                <a:spcPts val="0"/>
              </a:spcBef>
              <a:buSzPts val="3200"/>
              <a:buNone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1960A-4396-4B01-5660-8424921398C4}"/>
              </a:ext>
            </a:extLst>
          </p:cNvPr>
          <p:cNvSpPr/>
          <p:nvPr/>
        </p:nvSpPr>
        <p:spPr>
          <a:xfrm>
            <a:off x="6516315" y="1622088"/>
            <a:ext cx="954528" cy="36478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6C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3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B3D6-79E6-4A9D-4CCF-F0074D34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45" y="245588"/>
            <a:ext cx="3340729" cy="902517"/>
          </a:xfrm>
        </p:spPr>
        <p:txBody>
          <a:bodyPr>
            <a:normAutofit/>
          </a:bodyPr>
          <a:lstStyle/>
          <a:p>
            <a:r>
              <a:rPr lang="en-US" sz="2800" b="1">
                <a:latin typeface="Garamond"/>
              </a:rPr>
              <a:t>Meet the Team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36DB8-7C8A-D57F-4AFD-CC9D607EA814}"/>
              </a:ext>
            </a:extLst>
          </p:cNvPr>
          <p:cNvSpPr txBox="1"/>
          <p:nvPr/>
        </p:nvSpPr>
        <p:spPr>
          <a:xfrm>
            <a:off x="6916094" y="2574142"/>
            <a:ext cx="13003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aramond"/>
              </a:rPr>
              <a:t>Ryan Lee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BF85E-B6F0-36A5-F72E-A1BF5DB510DC}"/>
              </a:ext>
            </a:extLst>
          </p:cNvPr>
          <p:cNvSpPr txBox="1"/>
          <p:nvPr/>
        </p:nvSpPr>
        <p:spPr>
          <a:xfrm>
            <a:off x="3889194" y="4712233"/>
            <a:ext cx="15323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Garamond"/>
              </a:rPr>
              <a:t>Samarth Mishra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DB37B-7EE9-87DB-DF1B-DA8DA9FC29D0}"/>
              </a:ext>
            </a:extLst>
          </p:cNvPr>
          <p:cNvSpPr txBox="1"/>
          <p:nvPr/>
        </p:nvSpPr>
        <p:spPr>
          <a:xfrm>
            <a:off x="6783634" y="4718186"/>
            <a:ext cx="13851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aramond"/>
              </a:rPr>
              <a:t>Peyton Lewis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0D761-B203-EEEF-D6E9-EC2CE6935FC6}"/>
              </a:ext>
            </a:extLst>
          </p:cNvPr>
          <p:cNvSpPr txBox="1"/>
          <p:nvPr/>
        </p:nvSpPr>
        <p:spPr>
          <a:xfrm>
            <a:off x="993617" y="2512901"/>
            <a:ext cx="17699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Garamond"/>
              </a:rPr>
              <a:t>Srividya </a:t>
            </a:r>
            <a:r>
              <a:rPr lang="en-US" err="1">
                <a:solidFill>
                  <a:schemeClr val="tx1"/>
                </a:solidFill>
                <a:latin typeface="Garamond"/>
              </a:rPr>
              <a:t>Rayaprolu</a:t>
            </a:r>
            <a:endParaRPr lang="en-US">
              <a:solidFill>
                <a:schemeClr val="tx1"/>
              </a:solidFill>
              <a:latin typeface="Garamo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0F5F8-B370-81E3-87A0-5CF609385A15}"/>
              </a:ext>
            </a:extLst>
          </p:cNvPr>
          <p:cNvSpPr txBox="1"/>
          <p:nvPr/>
        </p:nvSpPr>
        <p:spPr>
          <a:xfrm>
            <a:off x="1184629" y="4718186"/>
            <a:ext cx="1272012" cy="313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Garamond"/>
              </a:rPr>
              <a:t>Sai Bhargav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95A74-4CC0-0B69-48FF-84C4542E052B}"/>
              </a:ext>
            </a:extLst>
          </p:cNvPr>
          <p:cNvSpPr txBox="1"/>
          <p:nvPr/>
        </p:nvSpPr>
        <p:spPr>
          <a:xfrm>
            <a:off x="3766241" y="2572433"/>
            <a:ext cx="19566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Garamond"/>
              </a:rPr>
              <a:t>Muskaan Singhania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956292E-883D-3D2D-DA2B-5D40297E2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7" r="781" b="-787"/>
          <a:stretch/>
        </p:blipFill>
        <p:spPr>
          <a:xfrm>
            <a:off x="901668" y="997702"/>
            <a:ext cx="1635297" cy="151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895C761C-C324-51BB-DEC5-0AE8FA35C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40" y="3066026"/>
            <a:ext cx="1646010" cy="1571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AF3D9D7-5E82-219E-AE5E-622465E12D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2" t="7143" r="3001" b="714"/>
          <a:stretch/>
        </p:blipFill>
        <p:spPr>
          <a:xfrm>
            <a:off x="6521440" y="3070264"/>
            <a:ext cx="1690562" cy="1564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69A933A-AAA0-C0CF-E0EC-7AD65F3ACE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66" b="13806"/>
          <a:stretch/>
        </p:blipFill>
        <p:spPr>
          <a:xfrm>
            <a:off x="6520479" y="999086"/>
            <a:ext cx="1618077" cy="157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9C5C474-5B87-BE5C-64D3-3F3860E2B9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83" t="140" r="-595" b="14189"/>
          <a:stretch/>
        </p:blipFill>
        <p:spPr>
          <a:xfrm>
            <a:off x="3763781" y="3067795"/>
            <a:ext cx="1536159" cy="1567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54A8D712-BCED-221F-8B18-539C7AC4EA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3" t="8091"/>
          <a:stretch/>
        </p:blipFill>
        <p:spPr>
          <a:xfrm>
            <a:off x="3724118" y="996917"/>
            <a:ext cx="1635014" cy="1514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088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320983" y="506623"/>
            <a:ext cx="9037530" cy="78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3600" b="1">
                <a:latin typeface="Garamond"/>
              </a:rPr>
              <a:t>K-Nearest Neighbors: </a:t>
            </a:r>
            <a:r>
              <a:rPr lang="en-US" sz="3600">
                <a:latin typeface="Garamond"/>
              </a:rPr>
              <a:t>Weighted &amp; Unweighted 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1F1EDC-853C-D43B-8810-665F7BBB4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0" b="246"/>
          <a:stretch/>
        </p:blipFill>
        <p:spPr>
          <a:xfrm>
            <a:off x="400477" y="1929074"/>
            <a:ext cx="4030872" cy="2928106"/>
          </a:xfrm>
          <a:prstGeom prst="rect">
            <a:avLst/>
          </a:prstGeom>
        </p:spPr>
      </p:pic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595EB69-AC83-4523-2409-EE8BD6057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7" b="455"/>
          <a:stretch/>
        </p:blipFill>
        <p:spPr>
          <a:xfrm>
            <a:off x="4640001" y="2021635"/>
            <a:ext cx="4036661" cy="2835735"/>
          </a:xfrm>
          <a:prstGeom prst="rect">
            <a:avLst/>
          </a:prstGeom>
        </p:spPr>
      </p:pic>
      <p:sp>
        <p:nvSpPr>
          <p:cNvPr id="8" name="Google Shape;163;p32">
            <a:extLst>
              <a:ext uri="{FF2B5EF4-FFF2-40B4-BE49-F238E27FC236}">
                <a16:creationId xmlns:a16="http://schemas.microsoft.com/office/drawing/2014/main" id="{80C38CEE-6C2A-B6B0-53A4-968ADEC8F221}"/>
              </a:ext>
            </a:extLst>
          </p:cNvPr>
          <p:cNvSpPr txBox="1">
            <a:spLocks/>
          </p:cNvSpPr>
          <p:nvPr/>
        </p:nvSpPr>
        <p:spPr>
          <a:xfrm>
            <a:off x="1527744" y="1682292"/>
            <a:ext cx="1776337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latin typeface="Garamond"/>
              </a:rPr>
              <a:t>Unweighted KNN</a:t>
            </a:r>
          </a:p>
        </p:txBody>
      </p:sp>
      <p:sp>
        <p:nvSpPr>
          <p:cNvPr id="11" name="Google Shape;163;p32">
            <a:extLst>
              <a:ext uri="{FF2B5EF4-FFF2-40B4-BE49-F238E27FC236}">
                <a16:creationId xmlns:a16="http://schemas.microsoft.com/office/drawing/2014/main" id="{95FCB44A-008A-B2CC-DCF7-037C8212D192}"/>
              </a:ext>
            </a:extLst>
          </p:cNvPr>
          <p:cNvSpPr txBox="1">
            <a:spLocks/>
          </p:cNvSpPr>
          <p:nvPr/>
        </p:nvSpPr>
        <p:spPr>
          <a:xfrm>
            <a:off x="5167753" y="1574592"/>
            <a:ext cx="2986037" cy="57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>
                <a:latin typeface="Garamond" panose="02020404030301010803" pitchFamily="18" charset="0"/>
              </a:rPr>
              <a:t>Unweighted KNN </a:t>
            </a:r>
            <a:endParaRPr lang="en-US" sz="1600">
              <a:latin typeface="Garamond" panose="02020404030301010803" pitchFamily="18" charset="0"/>
            </a:endParaRPr>
          </a:p>
          <a:p>
            <a:pPr algn="ctr"/>
            <a:r>
              <a:rPr lang="en-US" sz="1600" b="1">
                <a:latin typeface="Garamond" panose="02020404030301010803" pitchFamily="18" charset="0"/>
              </a:rPr>
              <a:t>(After Feature Selection)</a:t>
            </a:r>
            <a:endParaRPr lang="en-US" sz="160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D99934-4EF4-6D8C-B5DA-E9046143C191}"/>
              </a:ext>
            </a:extLst>
          </p:cNvPr>
          <p:cNvSpPr/>
          <p:nvPr/>
        </p:nvSpPr>
        <p:spPr>
          <a:xfrm>
            <a:off x="1563520" y="3842980"/>
            <a:ext cx="1309002" cy="285212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6C0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5310C3-4413-B773-890E-69BF6A8D3138}"/>
              </a:ext>
            </a:extLst>
          </p:cNvPr>
          <p:cNvSpPr/>
          <p:nvPr/>
        </p:nvSpPr>
        <p:spPr>
          <a:xfrm>
            <a:off x="5564020" y="3871917"/>
            <a:ext cx="1287300" cy="36478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6C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01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32">
            <a:extLst>
              <a:ext uri="{FF2B5EF4-FFF2-40B4-BE49-F238E27FC236}">
                <a16:creationId xmlns:a16="http://schemas.microsoft.com/office/drawing/2014/main" id="{3A5B2731-7794-9C7D-C77C-2863738983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706" y="46640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latin typeface="Garamond"/>
              </a:rPr>
              <a:t>Weighted KNN </a:t>
            </a:r>
          </a:p>
          <a:p>
            <a:pPr>
              <a:buSzPts val="4400"/>
            </a:pPr>
            <a:endParaRPr lang="en-US" sz="2400" b="1">
              <a:latin typeface="Garamond"/>
            </a:endParaRP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B6C0CF5-568B-4512-510E-5668B5110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" t="976" r="1367" b="-827"/>
          <a:stretch/>
        </p:blipFill>
        <p:spPr>
          <a:xfrm>
            <a:off x="936105" y="1285222"/>
            <a:ext cx="3700230" cy="1748016"/>
          </a:xfrm>
          <a:prstGeom prst="rect">
            <a:avLst/>
          </a:prstGeom>
        </p:spPr>
      </p:pic>
      <p:sp>
        <p:nvSpPr>
          <p:cNvPr id="8" name="Google Shape;163;p32">
            <a:extLst>
              <a:ext uri="{FF2B5EF4-FFF2-40B4-BE49-F238E27FC236}">
                <a16:creationId xmlns:a16="http://schemas.microsoft.com/office/drawing/2014/main" id="{9FA2EDA6-7B14-7042-9C72-285FEF846EF0}"/>
              </a:ext>
            </a:extLst>
          </p:cNvPr>
          <p:cNvSpPr txBox="1">
            <a:spLocks/>
          </p:cNvSpPr>
          <p:nvPr/>
        </p:nvSpPr>
        <p:spPr>
          <a:xfrm>
            <a:off x="2398570" y="989834"/>
            <a:ext cx="2137656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>
                <a:latin typeface="Garamond"/>
              </a:rPr>
              <a:t>Triangular </a:t>
            </a:r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2D3F0305-7C8B-A54E-F16C-9260420DA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" r="1089" b="-509"/>
          <a:stretch/>
        </p:blipFill>
        <p:spPr>
          <a:xfrm>
            <a:off x="4922136" y="1281967"/>
            <a:ext cx="3401495" cy="1747597"/>
          </a:xfrm>
          <a:prstGeom prst="rect">
            <a:avLst/>
          </a:prstGeom>
        </p:spPr>
      </p:pic>
      <p:sp>
        <p:nvSpPr>
          <p:cNvPr id="10" name="Google Shape;163;p32">
            <a:extLst>
              <a:ext uri="{FF2B5EF4-FFF2-40B4-BE49-F238E27FC236}">
                <a16:creationId xmlns:a16="http://schemas.microsoft.com/office/drawing/2014/main" id="{793A4FF6-9407-5888-29FB-1FEEC2A3DAD5}"/>
              </a:ext>
            </a:extLst>
          </p:cNvPr>
          <p:cNvSpPr txBox="1">
            <a:spLocks/>
          </p:cNvSpPr>
          <p:nvPr/>
        </p:nvSpPr>
        <p:spPr>
          <a:xfrm>
            <a:off x="6274981" y="995445"/>
            <a:ext cx="2137656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>
                <a:latin typeface="Garamond"/>
              </a:rPr>
              <a:t>Gaussian </a:t>
            </a:r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9674C66-EBE2-5313-3616-CDE1F197E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" r="1053" b="-431"/>
          <a:stretch/>
        </p:blipFill>
        <p:spPr>
          <a:xfrm>
            <a:off x="1174831" y="3325175"/>
            <a:ext cx="3495540" cy="1735721"/>
          </a:xfrm>
          <a:prstGeom prst="rect">
            <a:avLst/>
          </a:prstGeom>
        </p:spPr>
      </p:pic>
      <p:sp>
        <p:nvSpPr>
          <p:cNvPr id="12" name="Google Shape;163;p32">
            <a:extLst>
              <a:ext uri="{FF2B5EF4-FFF2-40B4-BE49-F238E27FC236}">
                <a16:creationId xmlns:a16="http://schemas.microsoft.com/office/drawing/2014/main" id="{E004DA72-9D6E-EE3D-6AE7-158AF14279A1}"/>
              </a:ext>
            </a:extLst>
          </p:cNvPr>
          <p:cNvSpPr txBox="1">
            <a:spLocks/>
          </p:cNvSpPr>
          <p:nvPr/>
        </p:nvSpPr>
        <p:spPr>
          <a:xfrm>
            <a:off x="2329329" y="3028986"/>
            <a:ext cx="2137656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>
                <a:latin typeface="Garamond"/>
              </a:rPr>
              <a:t>Epanechnikov 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32EF3F-3CCD-C44C-59C8-A5D66B305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38150"/>
              </p:ext>
            </p:extLst>
          </p:nvPr>
        </p:nvGraphicFramePr>
        <p:xfrm>
          <a:off x="5284807" y="3405127"/>
          <a:ext cx="3147990" cy="134367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76499">
                  <a:extLst>
                    <a:ext uri="{9D8B030D-6E8A-4147-A177-3AD203B41FA5}">
                      <a16:colId xmlns:a16="http://schemas.microsoft.com/office/drawing/2014/main" val="811247337"/>
                    </a:ext>
                  </a:extLst>
                </a:gridCol>
                <a:gridCol w="1371491">
                  <a:extLst>
                    <a:ext uri="{9D8B030D-6E8A-4147-A177-3AD203B41FA5}">
                      <a16:colId xmlns:a16="http://schemas.microsoft.com/office/drawing/2014/main" val="3427525518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Garamond"/>
                        </a:rPr>
                        <a:t>Kernel Used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Garamond"/>
                        </a:rPr>
                        <a:t>Test RMSE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53223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Triangular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0.274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4565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Gaussian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0.274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005394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Epanechnikov</a:t>
                      </a:r>
                      <a:endParaRPr lang="en-US" sz="1200" b="1" err="1">
                        <a:solidFill>
                          <a:schemeClr val="tx1"/>
                        </a:solidFill>
                        <a:latin typeface="Garamond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0.275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12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463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Chart&#10;&#10;Description automatically generated">
            <a:extLst>
              <a:ext uri="{FF2B5EF4-FFF2-40B4-BE49-F238E27FC236}">
                <a16:creationId xmlns:a16="http://schemas.microsoft.com/office/drawing/2014/main" id="{4877FFDD-BE70-A312-796D-FB05E256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468" y="1427570"/>
            <a:ext cx="6048588" cy="3715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492476-7F70-A912-019A-ED5DF2C9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23" y="369912"/>
            <a:ext cx="8229600" cy="857250"/>
          </a:xfrm>
        </p:spPr>
        <p:txBody>
          <a:bodyPr>
            <a:noAutofit/>
          </a:bodyPr>
          <a:lstStyle/>
          <a:p>
            <a:r>
              <a:rPr lang="en-US" sz="3800" b="1">
                <a:latin typeface="Garamond"/>
              </a:rPr>
              <a:t>Fitting Regression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8B765-3F35-F756-AB7F-630B0F2FAF71}"/>
              </a:ext>
            </a:extLst>
          </p:cNvPr>
          <p:cNvSpPr txBox="1"/>
          <p:nvPr/>
        </p:nvSpPr>
        <p:spPr>
          <a:xfrm>
            <a:off x="100131" y="138978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>
                <a:latin typeface="Garamond"/>
              </a:rPr>
              <a:t>Before pruning: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17B74-DA01-9EB8-A82D-592CC72A5D73}"/>
              </a:ext>
            </a:extLst>
          </p:cNvPr>
          <p:cNvSpPr txBox="1"/>
          <p:nvPr/>
        </p:nvSpPr>
        <p:spPr>
          <a:xfrm>
            <a:off x="98052" y="1818295"/>
            <a:ext cx="295886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# of terminal nodes = 133</a:t>
            </a:r>
          </a:p>
          <a:p>
            <a:endParaRPr lang="en-US" sz="3200">
              <a:latin typeface="Garamond"/>
            </a:endParaRPr>
          </a:p>
          <a:p>
            <a:r>
              <a:rPr lang="en-US" sz="3200">
                <a:latin typeface="Garamond"/>
              </a:rPr>
              <a:t>Test RMSE =</a:t>
            </a:r>
            <a:endParaRPr 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9D7F9-53FF-B88C-70E0-82955DDF8C09}"/>
              </a:ext>
            </a:extLst>
          </p:cNvPr>
          <p:cNvSpPr txBox="1"/>
          <p:nvPr/>
        </p:nvSpPr>
        <p:spPr>
          <a:xfrm>
            <a:off x="-486201" y="3412800"/>
            <a:ext cx="31559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0.3092</a:t>
            </a:r>
            <a:endParaRPr lang="en-US" sz="4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2C425C-C1EC-AF72-5ECB-ABF6DF0A9921}"/>
              </a:ext>
            </a:extLst>
          </p:cNvPr>
          <p:cNvSpPr/>
          <p:nvPr/>
        </p:nvSpPr>
        <p:spPr>
          <a:xfrm>
            <a:off x="4471795" y="3921975"/>
            <a:ext cx="280459" cy="30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19E5F2-35B2-331A-1AA2-FEC4F7FAD7FE}"/>
              </a:ext>
            </a:extLst>
          </p:cNvPr>
          <p:cNvCxnSpPr/>
          <p:nvPr/>
        </p:nvCxnSpPr>
        <p:spPr>
          <a:xfrm flipH="1">
            <a:off x="4705099" y="3208059"/>
            <a:ext cx="1072187" cy="74137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F90502-7245-D8A1-FCCB-9C744BA508EB}"/>
              </a:ext>
            </a:extLst>
          </p:cNvPr>
          <p:cNvSpPr txBox="1"/>
          <p:nvPr/>
        </p:nvSpPr>
        <p:spPr>
          <a:xfrm>
            <a:off x="5788412" y="2896065"/>
            <a:ext cx="134000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Tree size = 20</a:t>
            </a:r>
          </a:p>
        </p:txBody>
      </p:sp>
    </p:spTree>
    <p:extLst>
      <p:ext uri="{BB962C8B-B14F-4D97-AF65-F5344CB8AC3E}">
        <p14:creationId xmlns:p14="http://schemas.microsoft.com/office/powerpoint/2010/main" val="1255516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128296" y="427434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 b="1">
                <a:latin typeface="Garamond"/>
              </a:rPr>
              <a:t>Fitting Regression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1C0FD-28B8-3BCA-F97C-B4E2B276754D}"/>
              </a:ext>
            </a:extLst>
          </p:cNvPr>
          <p:cNvSpPr txBox="1"/>
          <p:nvPr/>
        </p:nvSpPr>
        <p:spPr>
          <a:xfrm>
            <a:off x="128588" y="1628775"/>
            <a:ext cx="3081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For a tree size of 20,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6BAD-F91C-8905-BA76-66033D91B359}"/>
              </a:ext>
            </a:extLst>
          </p:cNvPr>
          <p:cNvSpPr txBox="1"/>
          <p:nvPr/>
        </p:nvSpPr>
        <p:spPr>
          <a:xfrm>
            <a:off x="131234" y="231140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</a:t>
            </a:r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41AB0-5276-DCE5-6385-1559D8CFF980}"/>
              </a:ext>
            </a:extLst>
          </p:cNvPr>
          <p:cNvSpPr txBox="1"/>
          <p:nvPr/>
        </p:nvSpPr>
        <p:spPr>
          <a:xfrm>
            <a:off x="-390050" y="2710003"/>
            <a:ext cx="31559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0.3358</a:t>
            </a:r>
          </a:p>
        </p:txBody>
      </p:sp>
      <p:pic>
        <p:nvPicPr>
          <p:cNvPr id="7" name="Picture 8" descr="Chart&#10;&#10;Description automatically generated">
            <a:extLst>
              <a:ext uri="{FF2B5EF4-FFF2-40B4-BE49-F238E27FC236}">
                <a16:creationId xmlns:a16="http://schemas.microsoft.com/office/drawing/2014/main" id="{43689453-EC1A-8DE7-696B-577CDF26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961" y="1575902"/>
            <a:ext cx="5767968" cy="35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3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A6DF59A-9137-8A19-4433-B989CA3A5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1" y="1209676"/>
            <a:ext cx="5692421" cy="3930648"/>
          </a:xfrm>
          <a:prstGeom prst="rect">
            <a:avLst/>
          </a:prstGeom>
        </p:spPr>
      </p:pic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141178" y="86772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 b="1">
                <a:latin typeface="Garamond"/>
              </a:rPr>
              <a:t>Bagging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135889-25BA-2647-4D18-6FE83FC43824}"/>
              </a:ext>
            </a:extLst>
          </p:cNvPr>
          <p:cNvGrpSpPr/>
          <p:nvPr/>
        </p:nvGrpSpPr>
        <p:grpSpPr>
          <a:xfrm>
            <a:off x="333828" y="457200"/>
            <a:ext cx="8606973" cy="416378"/>
            <a:chOff x="306439" y="2020612"/>
            <a:chExt cx="8606973" cy="5511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75BCDC-62AB-E7D7-A4FB-24033FDF5C64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4B415CE-A68B-609C-87A5-A4102DDCA4F1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7" name="AutoShape 3">
                  <a:extLst>
                    <a:ext uri="{FF2B5EF4-FFF2-40B4-BE49-F238E27FC236}">
                      <a16:creationId xmlns:a16="http://schemas.microsoft.com/office/drawing/2014/main" id="{9ECB1C7E-1930-D90D-D80A-766325FFEE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8" name="AutoShape 4">
                  <a:extLst>
                    <a:ext uri="{FF2B5EF4-FFF2-40B4-BE49-F238E27FC236}">
                      <a16:creationId xmlns:a16="http://schemas.microsoft.com/office/drawing/2014/main" id="{CC2893E8-135D-C456-DD76-FAE996655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9" name="AutoShape 5">
                  <a:extLst>
                    <a:ext uri="{FF2B5EF4-FFF2-40B4-BE49-F238E27FC236}">
                      <a16:creationId xmlns:a16="http://schemas.microsoft.com/office/drawing/2014/main" id="{013C086A-FE67-B32D-FBB4-2A89F92F42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6">
                  <a:extLst>
                    <a:ext uri="{FF2B5EF4-FFF2-40B4-BE49-F238E27FC236}">
                      <a16:creationId xmlns:a16="http://schemas.microsoft.com/office/drawing/2014/main" id="{76D628E7-F110-A53E-BF35-B72FD1EC0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F7971E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6" name="AutoShape 6">
                <a:extLst>
                  <a:ext uri="{FF2B5EF4-FFF2-40B4-BE49-F238E27FC236}">
                    <a16:creationId xmlns:a16="http://schemas.microsoft.com/office/drawing/2014/main" id="{6F3FD4A2-78A5-3274-3BD9-61C61A123A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4" name="AutoShape 6">
              <a:extLst>
                <a:ext uri="{FF2B5EF4-FFF2-40B4-BE49-F238E27FC236}">
                  <a16:creationId xmlns:a16="http://schemas.microsoft.com/office/drawing/2014/main" id="{91B83E9D-E039-8C2A-55D5-93F65B1388A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6D9B2E6-308B-6A6F-F6A9-53E8AC559CC8}"/>
              </a:ext>
            </a:extLst>
          </p:cNvPr>
          <p:cNvSpPr txBox="1"/>
          <p:nvPr/>
        </p:nvSpPr>
        <p:spPr>
          <a:xfrm>
            <a:off x="412757" y="2158518"/>
            <a:ext cx="26463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# of Predictors at Each Split: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5A80B-2103-6FCC-2B96-C153AF286622}"/>
              </a:ext>
            </a:extLst>
          </p:cNvPr>
          <p:cNvSpPr txBox="1"/>
          <p:nvPr/>
        </p:nvSpPr>
        <p:spPr>
          <a:xfrm>
            <a:off x="438733" y="3403340"/>
            <a:ext cx="19831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# of Trees: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100 : 2000</a:t>
            </a:r>
          </a:p>
        </p:txBody>
      </p:sp>
    </p:spTree>
    <p:extLst>
      <p:ext uri="{BB962C8B-B14F-4D97-AF65-F5344CB8AC3E}">
        <p14:creationId xmlns:p14="http://schemas.microsoft.com/office/powerpoint/2010/main" val="2659206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5" descr="Table&#10;&#10;Description automatically generated">
            <a:extLst>
              <a:ext uri="{FF2B5EF4-FFF2-40B4-BE49-F238E27FC236}">
                <a16:creationId xmlns:a16="http://schemas.microsoft.com/office/drawing/2014/main" id="{4CEE61C7-9472-FD89-CACA-36A2A08F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58" r="104" b="-211"/>
          <a:stretch/>
        </p:blipFill>
        <p:spPr>
          <a:xfrm>
            <a:off x="2911828" y="2109964"/>
            <a:ext cx="6096001" cy="2611047"/>
          </a:xfrm>
          <a:prstGeom prst="rect">
            <a:avLst/>
          </a:prstGeom>
        </p:spPr>
      </p:pic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66767" y="5318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 b="1">
                <a:latin typeface="Garamond"/>
              </a:rPr>
              <a:t>Bagging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9B2E6-308B-6A6F-F6A9-53E8AC559CC8}"/>
              </a:ext>
            </a:extLst>
          </p:cNvPr>
          <p:cNvSpPr txBox="1"/>
          <p:nvPr/>
        </p:nvSpPr>
        <p:spPr>
          <a:xfrm>
            <a:off x="438734" y="1851120"/>
            <a:ext cx="26463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# of Predictors at Each Split: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5A80B-2103-6FCC-2B96-C153AF286622}"/>
              </a:ext>
            </a:extLst>
          </p:cNvPr>
          <p:cNvSpPr txBox="1"/>
          <p:nvPr/>
        </p:nvSpPr>
        <p:spPr>
          <a:xfrm>
            <a:off x="438733" y="2628191"/>
            <a:ext cx="26463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# of Trees: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Garamond"/>
              </a:rPr>
              <a:t>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2DB014-2C98-C992-D9E6-8AA4686262A7}"/>
              </a:ext>
            </a:extLst>
          </p:cNvPr>
          <p:cNvSpPr txBox="1"/>
          <p:nvPr/>
        </p:nvSpPr>
        <p:spPr>
          <a:xfrm>
            <a:off x="435519" y="3178617"/>
            <a:ext cx="2161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Garamond"/>
              </a:rPr>
              <a:t>Test RMSE: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066C74-7620-B8B2-7C17-B47CBB5B746B}"/>
              </a:ext>
            </a:extLst>
          </p:cNvPr>
          <p:cNvSpPr txBox="1"/>
          <p:nvPr/>
        </p:nvSpPr>
        <p:spPr>
          <a:xfrm>
            <a:off x="-67653" y="3589388"/>
            <a:ext cx="31559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0.2722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209E934C-8FD4-598D-535D-7CB556046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088008"/>
              </p:ext>
            </p:extLst>
          </p:nvPr>
        </p:nvGraphicFramePr>
        <p:xfrm>
          <a:off x="5413163" y="732253"/>
          <a:ext cx="3279416" cy="1154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827">
                  <a:extLst>
                    <a:ext uri="{9D8B030D-6E8A-4147-A177-3AD203B41FA5}">
                      <a16:colId xmlns:a16="http://schemas.microsoft.com/office/drawing/2014/main" val="1553365450"/>
                    </a:ext>
                  </a:extLst>
                </a:gridCol>
                <a:gridCol w="2136589">
                  <a:extLst>
                    <a:ext uri="{9D8B030D-6E8A-4147-A177-3AD203B41FA5}">
                      <a16:colId xmlns:a16="http://schemas.microsoft.com/office/drawing/2014/main" val="259205569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endParaRPr lang="en-US">
                        <a:latin typeface="Garamond"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Garamond"/>
                        </a:rPr>
                        <a:t>% Variance Explained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9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Train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73.47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9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Test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72.47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10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182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EEF2-8721-9933-A258-8755945B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61" y="856466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>
                <a:latin typeface="Garamond"/>
              </a:rPr>
              <a:t>Random Forest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20FAC-3096-A0D2-CF7C-75A2A31CC2C5}"/>
              </a:ext>
            </a:extLst>
          </p:cNvPr>
          <p:cNvGrpSpPr/>
          <p:nvPr/>
        </p:nvGrpSpPr>
        <p:grpSpPr>
          <a:xfrm>
            <a:off x="333828" y="440872"/>
            <a:ext cx="8606973" cy="416378"/>
            <a:chOff x="306439" y="2020612"/>
            <a:chExt cx="8606973" cy="551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9B9E9E-210E-E3FC-D9FF-43111B71C01F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CAEC3B0-9252-A0DF-005E-9CC6D4183D3F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9" name="AutoShape 3">
                  <a:extLst>
                    <a:ext uri="{FF2B5EF4-FFF2-40B4-BE49-F238E27FC236}">
                      <a16:creationId xmlns:a16="http://schemas.microsoft.com/office/drawing/2014/main" id="{1EA2F433-0AD1-217E-72AF-C920F9FB52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4">
                  <a:extLst>
                    <a:ext uri="{FF2B5EF4-FFF2-40B4-BE49-F238E27FC236}">
                      <a16:creationId xmlns:a16="http://schemas.microsoft.com/office/drawing/2014/main" id="{6295C21C-0824-37E8-737A-97B765AFB5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1" name="AutoShape 5">
                  <a:extLst>
                    <a:ext uri="{FF2B5EF4-FFF2-40B4-BE49-F238E27FC236}">
                      <a16:creationId xmlns:a16="http://schemas.microsoft.com/office/drawing/2014/main" id="{2BDFF00F-3334-8943-F70F-42F28243F3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2" name="AutoShape 6">
                  <a:extLst>
                    <a:ext uri="{FF2B5EF4-FFF2-40B4-BE49-F238E27FC236}">
                      <a16:creationId xmlns:a16="http://schemas.microsoft.com/office/drawing/2014/main" id="{B5AB6DA0-4C3B-7B07-D8E9-315E746C6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" name="AutoShape 6">
                <a:extLst>
                  <a:ext uri="{FF2B5EF4-FFF2-40B4-BE49-F238E27FC236}">
                    <a16:creationId xmlns:a16="http://schemas.microsoft.com/office/drawing/2014/main" id="{46778FE1-FA08-78BE-DC20-D77F5E63E1C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F9961F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38749BF8-0A34-B56D-76E4-DD1250F693C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pic>
        <p:nvPicPr>
          <p:cNvPr id="13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D154F6C8-699E-1E57-DB16-7897B791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28" y="1631684"/>
            <a:ext cx="5784743" cy="352564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9DA6401-317B-9CAC-4754-0EED5D5E3563}"/>
              </a:ext>
            </a:extLst>
          </p:cNvPr>
          <p:cNvSpPr/>
          <p:nvPr/>
        </p:nvSpPr>
        <p:spPr>
          <a:xfrm>
            <a:off x="5531161" y="4098535"/>
            <a:ext cx="280459" cy="30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5A5077-AA54-D9B9-45A8-94C35363E99B}"/>
              </a:ext>
            </a:extLst>
          </p:cNvPr>
          <p:cNvCxnSpPr/>
          <p:nvPr/>
        </p:nvCxnSpPr>
        <p:spPr>
          <a:xfrm>
            <a:off x="5517994" y="3619963"/>
            <a:ext cx="171915" cy="47857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5A22D3-0F0D-F9A7-D8D7-562AD9D5DC9A}"/>
              </a:ext>
            </a:extLst>
          </p:cNvPr>
          <p:cNvSpPr txBox="1"/>
          <p:nvPr/>
        </p:nvSpPr>
        <p:spPr>
          <a:xfrm>
            <a:off x="5383019" y="3303780"/>
            <a:ext cx="29922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8A8B6A-45FF-F603-EB30-6997109D54E0}"/>
              </a:ext>
            </a:extLst>
          </p:cNvPr>
          <p:cNvSpPr txBox="1"/>
          <p:nvPr/>
        </p:nvSpPr>
        <p:spPr>
          <a:xfrm>
            <a:off x="336407" y="1782365"/>
            <a:ext cx="23064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aramond"/>
              </a:rPr>
              <a:t># of Predictors at Each Split: 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Garamond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8E54B2-10A9-AC2E-744D-70DA5247241F}"/>
              </a:ext>
            </a:extLst>
          </p:cNvPr>
          <p:cNvSpPr txBox="1"/>
          <p:nvPr/>
        </p:nvSpPr>
        <p:spPr>
          <a:xfrm>
            <a:off x="328408" y="2569875"/>
            <a:ext cx="23489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aramond"/>
              </a:rPr>
              <a:t># of Trees: 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Garamond"/>
              </a:rPr>
              <a:t>500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21511-0E53-03FD-424F-633D7FEF4BB5}"/>
              </a:ext>
            </a:extLst>
          </p:cNvPr>
          <p:cNvSpPr txBox="1"/>
          <p:nvPr/>
        </p:nvSpPr>
        <p:spPr>
          <a:xfrm>
            <a:off x="255819" y="3390355"/>
            <a:ext cx="33825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Garamond"/>
              </a:rPr>
              <a:t>Test RMSE: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07684-0982-D66A-43CA-F69BC35DDCA0}"/>
              </a:ext>
            </a:extLst>
          </p:cNvPr>
          <p:cNvSpPr txBox="1"/>
          <p:nvPr/>
        </p:nvSpPr>
        <p:spPr>
          <a:xfrm>
            <a:off x="-273129" y="3785791"/>
            <a:ext cx="31559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0.2674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AA44C-5281-3570-938D-7FD27F531DF7}"/>
              </a:ext>
            </a:extLst>
          </p:cNvPr>
          <p:cNvSpPr txBox="1"/>
          <p:nvPr/>
        </p:nvSpPr>
        <p:spPr>
          <a:xfrm>
            <a:off x="4339779" y="2379211"/>
            <a:ext cx="41826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% Variance Explained = 74.47%</a:t>
            </a:r>
          </a:p>
        </p:txBody>
      </p:sp>
    </p:spTree>
    <p:extLst>
      <p:ext uri="{BB962C8B-B14F-4D97-AF65-F5344CB8AC3E}">
        <p14:creationId xmlns:p14="http://schemas.microsoft.com/office/powerpoint/2010/main" val="1428505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EEF2-8721-9933-A258-8755945B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4" y="392590"/>
            <a:ext cx="8229600" cy="857250"/>
          </a:xfrm>
        </p:spPr>
        <p:txBody>
          <a:bodyPr/>
          <a:lstStyle/>
          <a:p>
            <a:r>
              <a:rPr lang="en-US" b="1">
                <a:latin typeface="Garamond"/>
              </a:rPr>
              <a:t>Random Forest</a:t>
            </a:r>
          </a:p>
        </p:txBody>
      </p:sp>
      <p:pic>
        <p:nvPicPr>
          <p:cNvPr id="5" name="Picture 14" descr="Chart, table&#10;&#10;Description automatically generated">
            <a:extLst>
              <a:ext uri="{FF2B5EF4-FFF2-40B4-BE49-F238E27FC236}">
                <a16:creationId xmlns:a16="http://schemas.microsoft.com/office/drawing/2014/main" id="{57777590-C5BA-E0EF-C029-50FAA91F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4" y="1141704"/>
            <a:ext cx="6927189" cy="35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55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1698-1C74-EE6E-DA8B-887AE549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06" y="407417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>
                <a:latin typeface="Garamond"/>
              </a:rPr>
              <a:t>Boosting:</a:t>
            </a:r>
            <a:r>
              <a:rPr lang="en-US" sz="3600">
                <a:latin typeface="Garamond"/>
              </a:rPr>
              <a:t> Tuning Number of 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5C72A-DF52-8EA7-43C6-5B13250C2EE7}"/>
              </a:ext>
            </a:extLst>
          </p:cNvPr>
          <p:cNvSpPr txBox="1"/>
          <p:nvPr/>
        </p:nvSpPr>
        <p:spPr>
          <a:xfrm>
            <a:off x="213813" y="1493412"/>
            <a:ext cx="36246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Interaction depth at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0CD73-FF82-183D-A5CD-6CD2B821A257}"/>
              </a:ext>
            </a:extLst>
          </p:cNvPr>
          <p:cNvSpPr txBox="1"/>
          <p:nvPr/>
        </p:nvSpPr>
        <p:spPr>
          <a:xfrm>
            <a:off x="206758" y="2346078"/>
            <a:ext cx="348905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Iterated through number of trees from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50</a:t>
            </a:r>
            <a:r>
              <a:rPr lang="en-US" sz="2800">
                <a:latin typeface="Garamond"/>
              </a:rPr>
              <a:t> </a:t>
            </a:r>
            <a:r>
              <a:rPr lang="en-US" sz="2200">
                <a:latin typeface="Garamond"/>
              </a:rPr>
              <a:t>to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0C553-8C29-EAD2-9A20-C3FE85B1265C}"/>
              </a:ext>
            </a:extLst>
          </p:cNvPr>
          <p:cNvSpPr txBox="1"/>
          <p:nvPr/>
        </p:nvSpPr>
        <p:spPr>
          <a:xfrm>
            <a:off x="207982" y="3515210"/>
            <a:ext cx="363435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Each iteration increased the number of trees by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50</a:t>
            </a:r>
          </a:p>
        </p:txBody>
      </p:sp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CECBAB9-669F-FABD-25FC-0503843E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174" y="1267097"/>
            <a:ext cx="5648825" cy="387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14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F8DFA375-2999-1742-D051-A113F9DD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521" y="1279129"/>
            <a:ext cx="5516477" cy="3872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F513A-FDD8-CDD8-371D-A589533F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" y="424356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>
                <a:latin typeface="Garamond"/>
              </a:rPr>
              <a:t>Boosting:</a:t>
            </a:r>
            <a:r>
              <a:rPr lang="en-US" sz="4000">
                <a:latin typeface="Garamond"/>
              </a:rPr>
              <a:t> Tuning Number of Trees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EF4170-67ED-D7C2-1306-E2219452FF9A}"/>
              </a:ext>
            </a:extLst>
          </p:cNvPr>
          <p:cNvSpPr/>
          <p:nvPr/>
        </p:nvSpPr>
        <p:spPr>
          <a:xfrm>
            <a:off x="5821754" y="4050103"/>
            <a:ext cx="280459" cy="30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281E18-EAC1-7BBB-1155-A7E39E5CA11F}"/>
              </a:ext>
            </a:extLst>
          </p:cNvPr>
          <p:cNvCxnSpPr/>
          <p:nvPr/>
        </p:nvCxnSpPr>
        <p:spPr>
          <a:xfrm>
            <a:off x="5886078" y="3358429"/>
            <a:ext cx="94424" cy="68198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0221E4-5CA4-4BBC-7A35-940979A2BD35}"/>
              </a:ext>
            </a:extLst>
          </p:cNvPr>
          <p:cNvSpPr txBox="1"/>
          <p:nvPr/>
        </p:nvSpPr>
        <p:spPr>
          <a:xfrm>
            <a:off x="5702672" y="3051933"/>
            <a:ext cx="88041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80 trees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D0081-A528-B565-65FF-FAE60323B804}"/>
              </a:ext>
            </a:extLst>
          </p:cNvPr>
          <p:cNvSpPr txBox="1"/>
          <p:nvPr/>
        </p:nvSpPr>
        <p:spPr>
          <a:xfrm>
            <a:off x="237140" y="1442904"/>
            <a:ext cx="36246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Interaction depth at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1861C-6672-7C6D-CA2D-AB765F939E4B}"/>
              </a:ext>
            </a:extLst>
          </p:cNvPr>
          <p:cNvSpPr txBox="1"/>
          <p:nvPr/>
        </p:nvSpPr>
        <p:spPr>
          <a:xfrm>
            <a:off x="237140" y="2033185"/>
            <a:ext cx="348905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Iterated through number of trees from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10 </a:t>
            </a:r>
            <a:r>
              <a:rPr lang="en-US" sz="2200">
                <a:latin typeface="Garamond"/>
              </a:rPr>
              <a:t>to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200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034176-C50B-3C81-4299-E0130675C6C8}"/>
              </a:ext>
            </a:extLst>
          </p:cNvPr>
          <p:cNvSpPr txBox="1"/>
          <p:nvPr/>
        </p:nvSpPr>
        <p:spPr>
          <a:xfrm>
            <a:off x="237140" y="3217797"/>
            <a:ext cx="362466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Each iteration increased the number of trees by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560DB-344D-F149-FA1F-A298714148B5}"/>
              </a:ext>
            </a:extLst>
          </p:cNvPr>
          <p:cNvSpPr txBox="1"/>
          <p:nvPr/>
        </p:nvSpPr>
        <p:spPr>
          <a:xfrm>
            <a:off x="237520" y="4146304"/>
            <a:ext cx="2231758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F166F-0425-0B86-D089-6933F58DF333}"/>
              </a:ext>
            </a:extLst>
          </p:cNvPr>
          <p:cNvSpPr txBox="1"/>
          <p:nvPr/>
        </p:nvSpPr>
        <p:spPr>
          <a:xfrm>
            <a:off x="2284274" y="4042675"/>
            <a:ext cx="184236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0.2674</a:t>
            </a:r>
          </a:p>
        </p:txBody>
      </p:sp>
    </p:spTree>
    <p:extLst>
      <p:ext uri="{BB962C8B-B14F-4D97-AF65-F5344CB8AC3E}">
        <p14:creationId xmlns:p14="http://schemas.microsoft.com/office/powerpoint/2010/main" val="226092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b="1">
                <a:latin typeface="Garamond"/>
              </a:rPr>
              <a:t>Problem Statement</a:t>
            </a:r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63195" indent="0">
              <a:spcBef>
                <a:spcPts val="0"/>
              </a:spcBef>
              <a:buSzPct val="150000"/>
              <a:buNone/>
            </a:pPr>
            <a:r>
              <a:rPr lang="en-IN" sz="2400">
                <a:latin typeface="Angsana New"/>
              </a:rPr>
              <a:t>Austin is among the top 10 real estate markets in USA. </a:t>
            </a:r>
            <a:r>
              <a:rPr lang="en-US" sz="2400">
                <a:latin typeface="Angsana New"/>
              </a:rPr>
              <a:t>More people are moving to Austin as a result of its fast growing economic sector, which is raising housing demand. </a:t>
            </a:r>
          </a:p>
          <a:p>
            <a:pPr marL="163195" indent="0">
              <a:spcBef>
                <a:spcPts val="0"/>
              </a:spcBef>
              <a:buSzPct val="150000"/>
              <a:buNone/>
            </a:pPr>
            <a:endParaRPr lang="en-US" sz="2400">
              <a:latin typeface="Angsana New"/>
              <a:cs typeface="Calibri" panose="020F0502020204030204" pitchFamily="34" charset="0"/>
            </a:endParaRPr>
          </a:p>
          <a:p>
            <a:pPr marL="163195" indent="0">
              <a:spcBef>
                <a:spcPts val="0"/>
              </a:spcBef>
              <a:buSzPct val="150000"/>
              <a:buNone/>
            </a:pPr>
            <a:r>
              <a:rPr lang="en-US" sz="2400">
                <a:latin typeface="Angsana New"/>
              </a:rPr>
              <a:t>As students at UT Austin, we were interested in learning what influences housing prices and by how much. We worked with data from Zillow from 2018 to 2021. </a:t>
            </a:r>
            <a:endParaRPr lang="en-IN" sz="2400">
              <a:latin typeface="Angsana New"/>
              <a:cs typeface="Calibri" panose="020F0502020204030204" pitchFamily="34" charset="0"/>
            </a:endParaRPr>
          </a:p>
          <a:p>
            <a:pPr marL="163195" indent="0">
              <a:spcBef>
                <a:spcPts val="0"/>
              </a:spcBef>
              <a:buSzPct val="150000"/>
              <a:buNone/>
            </a:pPr>
            <a:endParaRPr lang="en-IN" sz="2400">
              <a:latin typeface="Angsana New"/>
              <a:cs typeface="Calibri" panose="020F0502020204030204" pitchFamily="34" charset="0"/>
            </a:endParaRPr>
          </a:p>
          <a:p>
            <a:pPr marL="163195" indent="0">
              <a:spcBef>
                <a:spcPts val="0"/>
              </a:spcBef>
              <a:buSzPct val="150000"/>
              <a:buNone/>
            </a:pPr>
            <a:endParaRPr lang="en-US" sz="180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691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83BB-19AB-AF9C-A2EC-66AAD09C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3" y="428562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>
                <a:latin typeface="Garamond"/>
              </a:rPr>
              <a:t>Boosting:</a:t>
            </a:r>
            <a:r>
              <a:rPr lang="en-US" sz="4000">
                <a:latin typeface="Garamond"/>
              </a:rPr>
              <a:t> Tuning Shrinkage Factor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087B07-76CD-4DBE-B13F-A7A3DC90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991" y="1238675"/>
            <a:ext cx="5466568" cy="3902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6D843-0A32-1C58-B016-A6622B091D45}"/>
              </a:ext>
            </a:extLst>
          </p:cNvPr>
          <p:cNvSpPr txBox="1"/>
          <p:nvPr/>
        </p:nvSpPr>
        <p:spPr>
          <a:xfrm>
            <a:off x="114492" y="1315160"/>
            <a:ext cx="36246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Interaction depth =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D5855-FAC4-FE43-073C-10870677C7FC}"/>
              </a:ext>
            </a:extLst>
          </p:cNvPr>
          <p:cNvSpPr txBox="1"/>
          <p:nvPr/>
        </p:nvSpPr>
        <p:spPr>
          <a:xfrm>
            <a:off x="114676" y="2033185"/>
            <a:ext cx="348905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Iterated through shrinkage factor from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0.01</a:t>
            </a:r>
            <a:r>
              <a:rPr lang="en-US" sz="2200">
                <a:solidFill>
                  <a:schemeClr val="accent6">
                    <a:lumMod val="75000"/>
                  </a:schemeClr>
                </a:solidFill>
                <a:latin typeface="Garamond"/>
              </a:rPr>
              <a:t> </a:t>
            </a:r>
            <a:r>
              <a:rPr lang="en-US" sz="2200">
                <a:latin typeface="Garamond"/>
              </a:rPr>
              <a:t>to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010D1-F091-5939-F004-4C8C470DC5BB}"/>
              </a:ext>
            </a:extLst>
          </p:cNvPr>
          <p:cNvSpPr txBox="1"/>
          <p:nvPr/>
        </p:nvSpPr>
        <p:spPr>
          <a:xfrm>
            <a:off x="116633" y="303079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err="1">
                <a:latin typeface="Garamond"/>
              </a:rPr>
              <a:t>n.trees</a:t>
            </a:r>
            <a:r>
              <a:rPr lang="en-US" sz="2200">
                <a:latin typeface="Garamond"/>
              </a:rPr>
              <a:t> =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80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8BD5AB-7568-D3F1-B93A-FC1F0A3D9DF5}"/>
              </a:ext>
            </a:extLst>
          </p:cNvPr>
          <p:cNvSpPr/>
          <p:nvPr/>
        </p:nvSpPr>
        <p:spPr>
          <a:xfrm>
            <a:off x="6512159" y="4023960"/>
            <a:ext cx="280459" cy="30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5DA353-C227-372F-0F68-0ED59659A1FA}"/>
              </a:ext>
            </a:extLst>
          </p:cNvPr>
          <p:cNvCxnSpPr/>
          <p:nvPr/>
        </p:nvCxnSpPr>
        <p:spPr>
          <a:xfrm>
            <a:off x="6559846" y="3666273"/>
            <a:ext cx="54616" cy="36211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EA9931-E838-AF2B-2BCC-47EE1DBDEC31}"/>
              </a:ext>
            </a:extLst>
          </p:cNvPr>
          <p:cNvSpPr txBox="1"/>
          <p:nvPr/>
        </p:nvSpPr>
        <p:spPr>
          <a:xfrm>
            <a:off x="6256124" y="3364753"/>
            <a:ext cx="53751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0.11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A1067-06DE-FCB6-25C1-5974F3C9C0B8}"/>
              </a:ext>
            </a:extLst>
          </p:cNvPr>
          <p:cNvSpPr txBox="1"/>
          <p:nvPr/>
        </p:nvSpPr>
        <p:spPr>
          <a:xfrm>
            <a:off x="113329" y="3652465"/>
            <a:ext cx="2437432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5D313E-315F-B29F-89D2-098DC211DB79}"/>
              </a:ext>
            </a:extLst>
          </p:cNvPr>
          <p:cNvSpPr txBox="1"/>
          <p:nvPr/>
        </p:nvSpPr>
        <p:spPr>
          <a:xfrm>
            <a:off x="410746" y="4176128"/>
            <a:ext cx="184236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0.2673</a:t>
            </a:r>
          </a:p>
        </p:txBody>
      </p:sp>
    </p:spTree>
    <p:extLst>
      <p:ext uri="{BB962C8B-B14F-4D97-AF65-F5344CB8AC3E}">
        <p14:creationId xmlns:p14="http://schemas.microsoft.com/office/powerpoint/2010/main" val="2125046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4844-6211-9B7E-6462-F82EADFE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3" y="427457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>
                <a:latin typeface="Garamond"/>
              </a:rPr>
              <a:t>Boosting</a:t>
            </a:r>
            <a:r>
              <a:rPr lang="en-US" sz="4000">
                <a:latin typeface="Garamond"/>
              </a:rPr>
              <a:t>: Tuning Interaction Depth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45796F1-08B0-7007-725C-3061653F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6" y="1634060"/>
            <a:ext cx="5293894" cy="3511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7B5C5-5C5E-E953-1CFE-B6A27488652C}"/>
              </a:ext>
            </a:extLst>
          </p:cNvPr>
          <p:cNvSpPr txBox="1"/>
          <p:nvPr/>
        </p:nvSpPr>
        <p:spPr>
          <a:xfrm>
            <a:off x="314909" y="147589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err="1">
                <a:latin typeface="Garamond"/>
              </a:rPr>
              <a:t>n.trees</a:t>
            </a:r>
            <a:r>
              <a:rPr lang="en-US" sz="2200">
                <a:latin typeface="Garamond"/>
              </a:rPr>
              <a:t> =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39620-729A-D25C-BC07-49932850F8CF}"/>
              </a:ext>
            </a:extLst>
          </p:cNvPr>
          <p:cNvSpPr txBox="1"/>
          <p:nvPr/>
        </p:nvSpPr>
        <p:spPr>
          <a:xfrm>
            <a:off x="312767" y="2752931"/>
            <a:ext cx="348905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Iterated through interaction depth from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1</a:t>
            </a:r>
            <a:r>
              <a:rPr lang="en-US" sz="2200">
                <a:solidFill>
                  <a:schemeClr val="accent6">
                    <a:lumMod val="75000"/>
                  </a:schemeClr>
                </a:solidFill>
                <a:latin typeface="Garamond"/>
              </a:rPr>
              <a:t> </a:t>
            </a:r>
            <a:r>
              <a:rPr lang="en-US" sz="2200">
                <a:latin typeface="Garamond"/>
              </a:rPr>
              <a:t>to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74849-E685-EE8E-82BB-4C4ADF3F2847}"/>
              </a:ext>
            </a:extLst>
          </p:cNvPr>
          <p:cNvSpPr txBox="1"/>
          <p:nvPr/>
        </p:nvSpPr>
        <p:spPr>
          <a:xfrm>
            <a:off x="312952" y="2050680"/>
            <a:ext cx="38981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Shrinkage Factor =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0.11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8A4952-53AD-F6E7-F4F0-5D13EAFCE592}"/>
              </a:ext>
            </a:extLst>
          </p:cNvPr>
          <p:cNvSpPr/>
          <p:nvPr/>
        </p:nvSpPr>
        <p:spPr>
          <a:xfrm>
            <a:off x="7590397" y="4170418"/>
            <a:ext cx="244365" cy="270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569698-7AE8-B8CB-4784-8315F0F6C976}"/>
              </a:ext>
            </a:extLst>
          </p:cNvPr>
          <p:cNvCxnSpPr/>
          <p:nvPr/>
        </p:nvCxnSpPr>
        <p:spPr>
          <a:xfrm flipH="1">
            <a:off x="7713050" y="3743439"/>
            <a:ext cx="13859" cy="41729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044EDE-D867-1C3D-B3FB-6CBF330644F1}"/>
              </a:ext>
            </a:extLst>
          </p:cNvPr>
          <p:cNvSpPr txBox="1"/>
          <p:nvPr/>
        </p:nvSpPr>
        <p:spPr>
          <a:xfrm>
            <a:off x="7549519" y="3436942"/>
            <a:ext cx="38711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D9721-CF50-EF57-40D0-826EE5ED9016}"/>
              </a:ext>
            </a:extLst>
          </p:cNvPr>
          <p:cNvSpPr txBox="1"/>
          <p:nvPr/>
        </p:nvSpPr>
        <p:spPr>
          <a:xfrm>
            <a:off x="688317" y="409382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0.2676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37BE7-0AEA-D74E-72F7-FB18B15D9408}"/>
              </a:ext>
            </a:extLst>
          </p:cNvPr>
          <p:cNvSpPr txBox="1"/>
          <p:nvPr/>
        </p:nvSpPr>
        <p:spPr>
          <a:xfrm>
            <a:off x="314433" y="3689476"/>
            <a:ext cx="2703129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 </a:t>
            </a:r>
          </a:p>
        </p:txBody>
      </p:sp>
    </p:spTree>
    <p:extLst>
      <p:ext uri="{BB962C8B-B14F-4D97-AF65-F5344CB8AC3E}">
        <p14:creationId xmlns:p14="http://schemas.microsoft.com/office/powerpoint/2010/main" val="2252722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C253-3BCF-95E3-D0A3-7BBF151D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428562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>
                <a:latin typeface="Garamond"/>
              </a:rPr>
              <a:t>Boosting:</a:t>
            </a:r>
            <a:r>
              <a:rPr lang="en-US" sz="4000">
                <a:latin typeface="Garamond"/>
              </a:rPr>
              <a:t> Tuned Model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3EE87-938B-96B7-3C80-A455A76BE763}"/>
              </a:ext>
            </a:extLst>
          </p:cNvPr>
          <p:cNvSpPr txBox="1"/>
          <p:nvPr/>
        </p:nvSpPr>
        <p:spPr>
          <a:xfrm>
            <a:off x="351527" y="1565800"/>
            <a:ext cx="2069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err="1">
                <a:solidFill>
                  <a:schemeClr val="tx1"/>
                </a:solidFill>
                <a:latin typeface="Garamond"/>
              </a:rPr>
              <a:t>n.trees</a:t>
            </a:r>
            <a:r>
              <a:rPr lang="en-US" sz="2200">
                <a:solidFill>
                  <a:schemeClr val="tx1"/>
                </a:solidFill>
                <a:latin typeface="Garamond"/>
              </a:rPr>
              <a:t> =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75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8D88B-6FB2-92EE-A1D4-B29336559343}"/>
              </a:ext>
            </a:extLst>
          </p:cNvPr>
          <p:cNvSpPr txBox="1"/>
          <p:nvPr/>
        </p:nvSpPr>
        <p:spPr>
          <a:xfrm>
            <a:off x="353590" y="2275697"/>
            <a:ext cx="36214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Shrinkage Factor =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A7709-291A-37F9-1070-6BD1A13159CD}"/>
              </a:ext>
            </a:extLst>
          </p:cNvPr>
          <p:cNvSpPr txBox="1"/>
          <p:nvPr/>
        </p:nvSpPr>
        <p:spPr>
          <a:xfrm>
            <a:off x="353589" y="2999811"/>
            <a:ext cx="33359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Interaction depth =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21</a:t>
            </a:r>
          </a:p>
        </p:txBody>
      </p:sp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B4055084-B9EE-7E66-263E-70160766BA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07982" y="1476853"/>
            <a:ext cx="4144879" cy="3656052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B443BC99-B013-1B37-95B9-BD7F82CCC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00" r="60526" b="-250"/>
          <a:stretch/>
        </p:blipFill>
        <p:spPr>
          <a:xfrm>
            <a:off x="3550949" y="1891202"/>
            <a:ext cx="1082843" cy="23444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F5A9BF-A911-B944-94C6-95FF98CC51BF}"/>
              </a:ext>
            </a:extLst>
          </p:cNvPr>
          <p:cNvSpPr/>
          <p:nvPr/>
        </p:nvSpPr>
        <p:spPr>
          <a:xfrm>
            <a:off x="3487449" y="4226093"/>
            <a:ext cx="10828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E91CD175-4F69-322B-EB3E-95178A4F7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14" t="14000" b="-250"/>
          <a:stretch/>
        </p:blipFill>
        <p:spPr>
          <a:xfrm>
            <a:off x="8227083" y="1890036"/>
            <a:ext cx="794454" cy="2339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A38F04-C132-D896-F3F1-5A02388CE82E}"/>
              </a:ext>
            </a:extLst>
          </p:cNvPr>
          <p:cNvSpPr txBox="1"/>
          <p:nvPr/>
        </p:nvSpPr>
        <p:spPr>
          <a:xfrm>
            <a:off x="916102" y="4297852"/>
            <a:ext cx="206943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0.2678</a:t>
            </a:r>
            <a:endParaRPr lang="en-US">
              <a:solidFill>
                <a:schemeClr val="accent6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1F718-4319-2CB8-C8C6-C8223CA4B509}"/>
              </a:ext>
            </a:extLst>
          </p:cNvPr>
          <p:cNvSpPr txBox="1"/>
          <p:nvPr/>
        </p:nvSpPr>
        <p:spPr>
          <a:xfrm>
            <a:off x="354367" y="3790827"/>
            <a:ext cx="2703129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 </a:t>
            </a:r>
          </a:p>
        </p:txBody>
      </p:sp>
    </p:spTree>
    <p:extLst>
      <p:ext uri="{BB962C8B-B14F-4D97-AF65-F5344CB8AC3E}">
        <p14:creationId xmlns:p14="http://schemas.microsoft.com/office/powerpoint/2010/main" val="2485248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C253-3BCF-95E3-D0A3-7BBF151D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428562"/>
            <a:ext cx="8229600" cy="687917"/>
          </a:xfrm>
        </p:spPr>
        <p:txBody>
          <a:bodyPr>
            <a:normAutofit/>
          </a:bodyPr>
          <a:lstStyle/>
          <a:p>
            <a:r>
              <a:rPr lang="en-US" sz="3400" b="1">
                <a:latin typeface="Garamond"/>
              </a:rPr>
              <a:t>Boosting:</a:t>
            </a:r>
            <a:r>
              <a:rPr lang="en-US" sz="3400">
                <a:latin typeface="Garamond"/>
              </a:rPr>
              <a:t> Tuned Model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3EE87-938B-96B7-3C80-A455A76BE763}"/>
              </a:ext>
            </a:extLst>
          </p:cNvPr>
          <p:cNvSpPr txBox="1"/>
          <p:nvPr/>
        </p:nvSpPr>
        <p:spPr>
          <a:xfrm>
            <a:off x="3895387" y="3568283"/>
            <a:ext cx="18154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chemeClr val="tx1"/>
                </a:solidFill>
                <a:latin typeface="Garamond"/>
              </a:rPr>
              <a:t>n.trees</a:t>
            </a:r>
            <a:r>
              <a:rPr lang="en-US" sz="2000">
                <a:solidFill>
                  <a:schemeClr val="tx1"/>
                </a:solidFill>
                <a:latin typeface="Garamond"/>
              </a:rPr>
              <a:t> = 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Garamond"/>
              </a:rPr>
              <a:t>375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8D88B-6FB2-92EE-A1D4-B29336559343}"/>
              </a:ext>
            </a:extLst>
          </p:cNvPr>
          <p:cNvSpPr txBox="1"/>
          <p:nvPr/>
        </p:nvSpPr>
        <p:spPr>
          <a:xfrm>
            <a:off x="6208334" y="3563753"/>
            <a:ext cx="2936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aramond"/>
              </a:rPr>
              <a:t>Shrinkage Factor = 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A7709-291A-37F9-1070-6BD1A13159CD}"/>
              </a:ext>
            </a:extLst>
          </p:cNvPr>
          <p:cNvSpPr txBox="1"/>
          <p:nvPr/>
        </p:nvSpPr>
        <p:spPr>
          <a:xfrm>
            <a:off x="355028" y="3565018"/>
            <a:ext cx="32512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aramond"/>
              </a:rPr>
              <a:t>Interaction depth = 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A38F04-C132-D896-F3F1-5A02388CE82E}"/>
              </a:ext>
            </a:extLst>
          </p:cNvPr>
          <p:cNvSpPr txBox="1"/>
          <p:nvPr/>
        </p:nvSpPr>
        <p:spPr>
          <a:xfrm>
            <a:off x="4535263" y="4361822"/>
            <a:ext cx="1885987" cy="783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1F718-4319-2CB8-C8C6-C8223CA4B509}"/>
              </a:ext>
            </a:extLst>
          </p:cNvPr>
          <p:cNvSpPr txBox="1"/>
          <p:nvPr/>
        </p:nvSpPr>
        <p:spPr>
          <a:xfrm>
            <a:off x="2453179" y="4502446"/>
            <a:ext cx="2315074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 </a:t>
            </a:r>
          </a:p>
        </p:txBody>
      </p:sp>
      <p:pic>
        <p:nvPicPr>
          <p:cNvPr id="14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A7FE55DE-D3D9-676A-9DED-371852646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" r="5496" b="-287"/>
          <a:stretch/>
        </p:blipFill>
        <p:spPr>
          <a:xfrm>
            <a:off x="3216002" y="1209882"/>
            <a:ext cx="2851014" cy="2399834"/>
          </a:xfrm>
          <a:prstGeom prst="rect">
            <a:avLst/>
          </a:prstGeom>
        </p:spPr>
      </p:pic>
      <p:pic>
        <p:nvPicPr>
          <p:cNvPr id="16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9C30E1D9-5DB2-C6F6-D95D-4DD1FE25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9" y="1160205"/>
            <a:ext cx="3164951" cy="2405658"/>
          </a:xfrm>
          <a:prstGeom prst="rect">
            <a:avLst/>
          </a:prstGeom>
        </p:spPr>
      </p:pic>
      <p:pic>
        <p:nvPicPr>
          <p:cNvPr id="17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18E3E5EB-B686-33E6-C283-1C84C070A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6" b="5245"/>
          <a:stretch/>
        </p:blipFill>
        <p:spPr>
          <a:xfrm>
            <a:off x="6156100" y="1162941"/>
            <a:ext cx="2990727" cy="231263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8A478A4-45A4-4E42-F7CC-3ED05BCD71DB}"/>
              </a:ext>
            </a:extLst>
          </p:cNvPr>
          <p:cNvSpPr/>
          <p:nvPr/>
        </p:nvSpPr>
        <p:spPr>
          <a:xfrm>
            <a:off x="4429508" y="2836919"/>
            <a:ext cx="336087" cy="228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C0C8E3-527A-419E-F73C-666621F71E5E}"/>
              </a:ext>
            </a:extLst>
          </p:cNvPr>
          <p:cNvCxnSpPr/>
          <p:nvPr/>
        </p:nvCxnSpPr>
        <p:spPr>
          <a:xfrm flipH="1">
            <a:off x="4552161" y="2416995"/>
            <a:ext cx="13859" cy="41729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E55AD0-506C-AB98-4E9B-F0F0BEDF9B7A}"/>
              </a:ext>
            </a:extLst>
          </p:cNvPr>
          <p:cNvSpPr txBox="1"/>
          <p:nvPr/>
        </p:nvSpPr>
        <p:spPr>
          <a:xfrm>
            <a:off x="4318075" y="2103441"/>
            <a:ext cx="485896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375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7AB80D-90B3-ABF1-B5D8-649E0BE96300}"/>
              </a:ext>
            </a:extLst>
          </p:cNvPr>
          <p:cNvSpPr/>
          <p:nvPr/>
        </p:nvSpPr>
        <p:spPr>
          <a:xfrm>
            <a:off x="1226285" y="2787529"/>
            <a:ext cx="244365" cy="270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68A7B2-8E76-4865-9919-EAFAEFC5D556}"/>
              </a:ext>
            </a:extLst>
          </p:cNvPr>
          <p:cNvCxnSpPr/>
          <p:nvPr/>
        </p:nvCxnSpPr>
        <p:spPr>
          <a:xfrm flipH="1">
            <a:off x="1348938" y="2360550"/>
            <a:ext cx="13859" cy="41729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3A315F-70E2-A3E0-FCB7-D3A7A54A72B4}"/>
              </a:ext>
            </a:extLst>
          </p:cNvPr>
          <p:cNvSpPr txBox="1"/>
          <p:nvPr/>
        </p:nvSpPr>
        <p:spPr>
          <a:xfrm>
            <a:off x="1185407" y="2054053"/>
            <a:ext cx="38711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004A873-547C-D1AB-08F8-9E5F150FFC14}"/>
              </a:ext>
            </a:extLst>
          </p:cNvPr>
          <p:cNvSpPr/>
          <p:nvPr/>
        </p:nvSpPr>
        <p:spPr>
          <a:xfrm>
            <a:off x="6814286" y="2843974"/>
            <a:ext cx="244365" cy="270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89EBBC-2D5B-567F-3031-CBB3D0B5BCB1}"/>
              </a:ext>
            </a:extLst>
          </p:cNvPr>
          <p:cNvCxnSpPr/>
          <p:nvPr/>
        </p:nvCxnSpPr>
        <p:spPr>
          <a:xfrm flipH="1">
            <a:off x="6936939" y="2416995"/>
            <a:ext cx="13859" cy="41729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28CA5FE-90CA-FEF2-647C-1C67D335DA38}"/>
              </a:ext>
            </a:extLst>
          </p:cNvPr>
          <p:cNvSpPr txBox="1"/>
          <p:nvPr/>
        </p:nvSpPr>
        <p:spPr>
          <a:xfrm>
            <a:off x="6724019" y="2103442"/>
            <a:ext cx="52822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0.06</a:t>
            </a:r>
          </a:p>
        </p:txBody>
      </p:sp>
    </p:spTree>
    <p:extLst>
      <p:ext uri="{BB962C8B-B14F-4D97-AF65-F5344CB8AC3E}">
        <p14:creationId xmlns:p14="http://schemas.microsoft.com/office/powerpoint/2010/main" val="1463414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3;p32">
            <a:extLst>
              <a:ext uri="{FF2B5EF4-FFF2-40B4-BE49-F238E27FC236}">
                <a16:creationId xmlns:a16="http://schemas.microsoft.com/office/drawing/2014/main" id="{5A56F68B-2A3B-2A06-A11A-F5C6EDB21573}"/>
              </a:ext>
            </a:extLst>
          </p:cNvPr>
          <p:cNvSpPr txBox="1">
            <a:spLocks/>
          </p:cNvSpPr>
          <p:nvPr/>
        </p:nvSpPr>
        <p:spPr>
          <a:xfrm>
            <a:off x="236220" y="943803"/>
            <a:ext cx="8229600" cy="55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3600" b="1">
                <a:latin typeface="Garamond"/>
              </a:rPr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B3E86F-34FB-BAA8-03BE-FEA8BEEF0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47169"/>
              </p:ext>
            </p:extLst>
          </p:nvPr>
        </p:nvGraphicFramePr>
        <p:xfrm>
          <a:off x="395925" y="1788562"/>
          <a:ext cx="4368818" cy="293964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962469">
                  <a:extLst>
                    <a:ext uri="{9D8B030D-6E8A-4147-A177-3AD203B41FA5}">
                      <a16:colId xmlns:a16="http://schemas.microsoft.com/office/drawing/2014/main" val="811247337"/>
                    </a:ext>
                  </a:extLst>
                </a:gridCol>
                <a:gridCol w="1406349">
                  <a:extLst>
                    <a:ext uri="{9D8B030D-6E8A-4147-A177-3AD203B41FA5}">
                      <a16:colId xmlns:a16="http://schemas.microsoft.com/office/drawing/2014/main" val="3427525518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Garamond"/>
                        </a:rPr>
                        <a:t>Model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Garamond"/>
                        </a:rPr>
                        <a:t>Test RMSE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53223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Log-Linear Model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0.3139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4565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Ridge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0.3081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005394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Lasso Model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0.3047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12698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KNN (Gaussian Weighted KNN)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0.2741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727278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Garamond"/>
                        </a:rPr>
                        <a:t>Regression Tree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0.3358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820963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Garamond"/>
                        </a:rPr>
                        <a:t>Bagging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0.2722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36308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Garamond"/>
                        </a:rPr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0.2674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305770"/>
                  </a:ext>
                </a:extLst>
              </a:tr>
              <a:tr h="3377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Garamond"/>
                        </a:rPr>
                        <a:t>Boosting (Tuned Model 2)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latin typeface="Garamond"/>
                        </a:rPr>
                        <a:t>0.2625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341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33C338-B961-DF05-63EB-C5E4AE67D439}"/>
              </a:ext>
            </a:extLst>
          </p:cNvPr>
          <p:cNvSpPr txBox="1"/>
          <p:nvPr/>
        </p:nvSpPr>
        <p:spPr>
          <a:xfrm>
            <a:off x="5101162" y="1684321"/>
            <a:ext cx="3443551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800" u="sng">
                <a:latin typeface="Angsana New"/>
                <a:cs typeface="Calibri"/>
              </a:rPr>
              <a:t>Conclusions</a:t>
            </a:r>
            <a:r>
              <a:rPr lang="en-IN" sz="2800">
                <a:latin typeface="Angsana New"/>
                <a:cs typeface="Calibri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latin typeface="Angsana New"/>
                <a:cs typeface="Calibri"/>
              </a:rPr>
              <a:t>Based on Test RMSE, boosting is the best performing model on our dataset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>
              <a:latin typeface="Angsana New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latin typeface="Angsana New"/>
                <a:cs typeface="Calibri"/>
              </a:rPr>
              <a:t>The difference between Random Forest and Boosting Test RMSE is insignificant and does not justify the additional time spent on it</a:t>
            </a:r>
          </a:p>
          <a:p>
            <a:endParaRPr lang="en-IN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0E522F-6574-DF61-A8C7-A6D685416DA4}"/>
              </a:ext>
            </a:extLst>
          </p:cNvPr>
          <p:cNvGrpSpPr/>
          <p:nvPr/>
        </p:nvGrpSpPr>
        <p:grpSpPr>
          <a:xfrm>
            <a:off x="333828" y="457200"/>
            <a:ext cx="8606973" cy="416378"/>
            <a:chOff x="333828" y="457200"/>
            <a:chExt cx="8606973" cy="5511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486600-D053-B7C9-4B2A-BBC35DB9334F}"/>
                </a:ext>
              </a:extLst>
            </p:cNvPr>
            <p:cNvGrpSpPr/>
            <p:nvPr/>
          </p:nvGrpSpPr>
          <p:grpSpPr>
            <a:xfrm>
              <a:off x="333828" y="457200"/>
              <a:ext cx="7111027" cy="551138"/>
              <a:chOff x="333828" y="457200"/>
              <a:chExt cx="7173539" cy="551138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136BCA4-AFF1-3429-5113-B0AEE93F5797}"/>
                  </a:ext>
                </a:extLst>
              </p:cNvPr>
              <p:cNvGrpSpPr/>
              <p:nvPr/>
            </p:nvGrpSpPr>
            <p:grpSpPr>
              <a:xfrm>
                <a:off x="333828" y="457200"/>
                <a:ext cx="5737607" cy="548640"/>
                <a:chOff x="333828" y="457200"/>
                <a:chExt cx="8417097" cy="548640"/>
              </a:xfrm>
            </p:grpSpPr>
            <p:sp>
              <p:nvSpPr>
                <p:cNvPr id="24" name="AutoShape 3">
                  <a:extLst>
                    <a:ext uri="{FF2B5EF4-FFF2-40B4-BE49-F238E27FC236}">
                      <a16:creationId xmlns:a16="http://schemas.microsoft.com/office/drawing/2014/main" id="{D9362CAE-D4C4-86C9-DCD3-1CBCE42C5D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33828" y="45720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5" name="AutoShape 4">
                  <a:extLst>
                    <a:ext uri="{FF2B5EF4-FFF2-40B4-BE49-F238E27FC236}">
                      <a16:creationId xmlns:a16="http://schemas.microsoft.com/office/drawing/2014/main" id="{7BA5CDCF-ED2D-9858-35DE-7E4D431AC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408007" y="45720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6" name="AutoShape 5">
                  <a:extLst>
                    <a:ext uri="{FF2B5EF4-FFF2-40B4-BE49-F238E27FC236}">
                      <a16:creationId xmlns:a16="http://schemas.microsoft.com/office/drawing/2014/main" id="{6D4BD603-A299-909E-B878-D5798ABBDC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82186" y="45720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7" name="AutoShape 6">
                  <a:extLst>
                    <a:ext uri="{FF2B5EF4-FFF2-40B4-BE49-F238E27FC236}">
                      <a16:creationId xmlns:a16="http://schemas.microsoft.com/office/drawing/2014/main" id="{8D16915F-BF09-0067-E6AB-71CE871E2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556365" y="45720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D58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23" name="AutoShape 6">
                <a:extLst>
                  <a:ext uri="{FF2B5EF4-FFF2-40B4-BE49-F238E27FC236}">
                    <a16:creationId xmlns:a16="http://schemas.microsoft.com/office/drawing/2014/main" id="{F459A4EE-89C5-B064-BB39-1355EC0BDD5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11421" y="45969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21" name="AutoShape 6">
              <a:extLst>
                <a:ext uri="{FF2B5EF4-FFF2-40B4-BE49-F238E27FC236}">
                  <a16:creationId xmlns:a16="http://schemas.microsoft.com/office/drawing/2014/main" id="{0B5C6AF4-65A3-D6C2-6A83-2FF0692CBF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4855" y="459697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F8961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017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0076CB6-23A1-BDF9-1B49-5F18701AF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4" y="1222659"/>
            <a:ext cx="3185657" cy="195144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A24AA56-BCF7-7EEE-6341-A07281BB1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82" y="3089716"/>
            <a:ext cx="3187052" cy="1958499"/>
          </a:xfrm>
          <a:prstGeom prst="rect">
            <a:avLst/>
          </a:prstGeom>
        </p:spPr>
      </p:pic>
      <p:pic>
        <p:nvPicPr>
          <p:cNvPr id="1026" name="Picture 2" descr="List of Austin neighborhoods - Wikipedia">
            <a:extLst>
              <a:ext uri="{FF2B5EF4-FFF2-40B4-BE49-F238E27FC236}">
                <a16:creationId xmlns:a16="http://schemas.microsoft.com/office/drawing/2014/main" id="{E70DD4A1-7F29-F80D-6C8E-487004F6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497" y="1009559"/>
            <a:ext cx="3722130" cy="38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3;p32">
            <a:extLst>
              <a:ext uri="{FF2B5EF4-FFF2-40B4-BE49-F238E27FC236}">
                <a16:creationId xmlns:a16="http://schemas.microsoft.com/office/drawing/2014/main" id="{B5EF9DB2-D9F7-B182-07D4-9DF22138A756}"/>
              </a:ext>
            </a:extLst>
          </p:cNvPr>
          <p:cNvSpPr txBox="1">
            <a:spLocks/>
          </p:cNvSpPr>
          <p:nvPr/>
        </p:nvSpPr>
        <p:spPr>
          <a:xfrm>
            <a:off x="229619" y="485117"/>
            <a:ext cx="8229600" cy="55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3200" b="1">
                <a:latin typeface="Garamond"/>
              </a:rPr>
              <a:t>Geographical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904334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69E3-742D-2FE9-4847-EBFBCBF1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31" y="602529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>
                <a:latin typeface="Garamond"/>
              </a:rPr>
              <a:t>Works Cited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13A11-8720-6C80-EFCA-92AE587D5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1600">
                <a:solidFill>
                  <a:schemeClr val="tx1"/>
                </a:solidFill>
                <a:latin typeface="Garamond"/>
              </a:rPr>
              <a:t>Pierce, Eric. “Austin, TX House Listings.” </a:t>
            </a:r>
            <a:r>
              <a:rPr lang="en-US" sz="1600" i="1">
                <a:solidFill>
                  <a:schemeClr val="tx1"/>
                </a:solidFill>
                <a:latin typeface="Garamond"/>
              </a:rPr>
              <a:t>Kaggle</a:t>
            </a:r>
            <a:r>
              <a:rPr lang="en-US" sz="1600">
                <a:solidFill>
                  <a:schemeClr val="tx1"/>
                </a:solidFill>
                <a:latin typeface="Garamond"/>
              </a:rPr>
              <a:t>, 12 Apr. 2021, </a:t>
            </a:r>
            <a:r>
              <a:rPr lang="en-US" sz="1600">
                <a:solidFill>
                  <a:schemeClr val="tx1"/>
                </a:solidFill>
                <a:latin typeface="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https://www.kaggle.com/datasets/ericpierce/austinhousingprices</a:t>
            </a:r>
            <a:r>
              <a:rPr lang="en-US" sz="1600">
                <a:solidFill>
                  <a:schemeClr val="tx1"/>
                </a:solidFill>
                <a:latin typeface="Garamond"/>
              </a:rPr>
              <a:t>.</a:t>
            </a:r>
          </a:p>
          <a:p>
            <a:pPr marL="114300" indent="0">
              <a:spcBef>
                <a:spcPts val="300"/>
              </a:spcBef>
              <a:buNone/>
            </a:pPr>
            <a:endParaRPr lang="en-US"/>
          </a:p>
          <a:p>
            <a:pPr>
              <a:spcBef>
                <a:spcPts val="300"/>
              </a:spcBef>
            </a:pPr>
            <a:r>
              <a:rPr lang="en-US" sz="1600">
                <a:solidFill>
                  <a:schemeClr val="tx1"/>
                </a:solidFill>
                <a:latin typeface="Garamo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https://www.listendata.com/2015/07/gbm-boosted-models-tuning-parameters.html</a:t>
            </a:r>
            <a:endParaRPr lang="en-US" sz="1600">
              <a:solidFill>
                <a:schemeClr val="tx1"/>
              </a:solidFill>
              <a:latin typeface="Garamond"/>
            </a:endParaRPr>
          </a:p>
          <a:p>
            <a:pPr>
              <a:spcBef>
                <a:spcPts val="300"/>
              </a:spcBef>
            </a:pPr>
            <a:endParaRPr lang="en-US" sz="1600">
              <a:latin typeface="Garamond" panose="02020404030301010803" pitchFamily="18" charset="0"/>
            </a:endParaRPr>
          </a:p>
          <a:p>
            <a:r>
              <a:rPr lang="en-US" sz="1600" u="sng">
                <a:solidFill>
                  <a:schemeClr val="tx1"/>
                </a:solidFill>
                <a:latin typeface="Garamond"/>
              </a:rPr>
              <a:t>https://www.recenter.tamu.edu/data/housing-activity/#!/activity/MSA/Austin-Round_Rock</a:t>
            </a:r>
          </a:p>
        </p:txBody>
      </p:sp>
    </p:spTree>
    <p:extLst>
      <p:ext uri="{BB962C8B-B14F-4D97-AF65-F5344CB8AC3E}">
        <p14:creationId xmlns:p14="http://schemas.microsoft.com/office/powerpoint/2010/main" val="186102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153955" y="217640"/>
            <a:ext cx="5838628" cy="123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 b="1">
                <a:latin typeface="Garamond"/>
              </a:rPr>
              <a:t>Understanding the Dataset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9198674-34CB-EE96-20EF-6C2B901583E7}"/>
              </a:ext>
            </a:extLst>
          </p:cNvPr>
          <p:cNvGraphicFramePr/>
          <p:nvPr/>
        </p:nvGraphicFramePr>
        <p:xfrm>
          <a:off x="2817454" y="703294"/>
          <a:ext cx="8136684" cy="4136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164;p32">
            <a:extLst>
              <a:ext uri="{FF2B5EF4-FFF2-40B4-BE49-F238E27FC236}">
                <a16:creationId xmlns:a16="http://schemas.microsoft.com/office/drawing/2014/main" id="{845E9011-3332-C025-E812-B093A35415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2644" y="1283976"/>
            <a:ext cx="4269922" cy="351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8640" indent="-457200">
              <a:spcBef>
                <a:spcPts val="0"/>
              </a:spcBef>
              <a:buSzPct val="150000"/>
            </a:pPr>
            <a:r>
              <a:rPr lang="en-IN" sz="2600">
                <a:latin typeface="Angsana New"/>
                <a:cs typeface="Angsana New"/>
              </a:rPr>
              <a:t>What are the variables that affect the housing prices? </a:t>
            </a:r>
            <a:endParaRPr lang="en-US" sz="2600"/>
          </a:p>
          <a:p>
            <a:pPr marL="548640" indent="-457200">
              <a:spcBef>
                <a:spcPts val="0"/>
              </a:spcBef>
              <a:buSzPct val="150000"/>
            </a:pPr>
            <a:r>
              <a:rPr lang="en-IN" sz="2600">
                <a:latin typeface="Angsana New"/>
                <a:cs typeface="Angsana New"/>
              </a:rPr>
              <a:t>The dataset consists of 15,171 rows with 45 variables</a:t>
            </a:r>
            <a:endParaRPr lang="en-IN" sz="2600"/>
          </a:p>
          <a:p>
            <a:pPr marL="91440" indent="0">
              <a:spcBef>
                <a:spcPts val="0"/>
              </a:spcBef>
              <a:buNone/>
            </a:pPr>
            <a:r>
              <a:rPr lang="en-IN" sz="2600">
                <a:latin typeface="Angsana New"/>
                <a:cs typeface="Angsana New"/>
              </a:rPr>
              <a:t>       - Categorical 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IN" sz="2600">
                <a:latin typeface="Angsana New"/>
                <a:cs typeface="Angsana New"/>
              </a:rPr>
              <a:t>       - Quantitative</a:t>
            </a:r>
          </a:p>
          <a:p>
            <a:pPr marL="91440" indent="0">
              <a:spcBef>
                <a:spcPts val="0"/>
              </a:spcBef>
              <a:buNone/>
            </a:pPr>
            <a:endParaRPr lang="en-IN" sz="2600" u="sng">
              <a:latin typeface="Angsana New"/>
              <a:cs typeface="Angsana New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IN" sz="2600" u="sng">
                <a:latin typeface="Angsana New"/>
                <a:cs typeface="Angsana New"/>
              </a:rPr>
              <a:t>Source</a:t>
            </a:r>
            <a:r>
              <a:rPr lang="en-IN" sz="2600">
                <a:latin typeface="Angsana New"/>
                <a:cs typeface="Angsana New"/>
              </a:rPr>
              <a:t>: Kaggle Dataset using a </a:t>
            </a:r>
            <a:r>
              <a:rPr lang="en-IN" sz="2600" err="1">
                <a:latin typeface="Angsana New"/>
                <a:cs typeface="Angsana New"/>
              </a:rPr>
              <a:t>webscraper</a:t>
            </a:r>
            <a:r>
              <a:rPr lang="en-IN" sz="2600">
                <a:latin typeface="Angsana New"/>
                <a:cs typeface="Angsana New"/>
              </a:rPr>
              <a:t> on Zillow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22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b="1">
                <a:latin typeface="Garamond"/>
              </a:rPr>
              <a:t>Approach</a:t>
            </a:r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385671" y="2457212"/>
            <a:ext cx="8301128" cy="222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63513" indent="0">
              <a:spcBef>
                <a:spcPts val="0"/>
              </a:spcBef>
              <a:buSzPct val="150000"/>
              <a:buNone/>
            </a:pPr>
            <a:endParaRPr lang="en-IN" sz="1800">
              <a:latin typeface="Garamond" panose="02020404030301010803" pitchFamily="18" charset="0"/>
            </a:endParaRPr>
          </a:p>
          <a:p>
            <a:pPr marL="163513" indent="0">
              <a:spcBef>
                <a:spcPts val="0"/>
              </a:spcBef>
              <a:buSzPct val="150000"/>
              <a:buNone/>
            </a:pPr>
            <a:endParaRPr sz="1800">
              <a:latin typeface="Garamond" panose="02020404030301010803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0D17D4-93FB-A7DF-3BDF-AEBA1EBB6E6F}"/>
              </a:ext>
            </a:extLst>
          </p:cNvPr>
          <p:cNvGrpSpPr/>
          <p:nvPr/>
        </p:nvGrpSpPr>
        <p:grpSpPr>
          <a:xfrm>
            <a:off x="306439" y="2020612"/>
            <a:ext cx="7111027" cy="551138"/>
            <a:chOff x="457200" y="1771650"/>
            <a:chExt cx="7173539" cy="5511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E407F5-4ECE-7079-6A00-181A06F8EC82}"/>
                </a:ext>
              </a:extLst>
            </p:cNvPr>
            <p:cNvGrpSpPr/>
            <p:nvPr/>
          </p:nvGrpSpPr>
          <p:grpSpPr>
            <a:xfrm>
              <a:off x="457200" y="1771650"/>
              <a:ext cx="5737607" cy="548640"/>
              <a:chOff x="457200" y="1771650"/>
              <a:chExt cx="8417097" cy="548640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7CAC2BD4-F604-858B-56E5-6757F2A0DCE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7200" y="1771650"/>
                <a:ext cx="2194560" cy="548640"/>
              </a:xfrm>
              <a:prstGeom prst="chevron">
                <a:avLst>
                  <a:gd name="adj" fmla="val 34952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 algn="ctr"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Exploratory Data Analysis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" name="AutoShape 4">
                <a:extLst>
                  <a:ext uri="{FF2B5EF4-FFF2-40B4-BE49-F238E27FC236}">
                    <a16:creationId xmlns:a16="http://schemas.microsoft.com/office/drawing/2014/main" id="{69F0B671-DA48-B945-8D58-7190804671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531379" y="1771650"/>
                <a:ext cx="2194560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 algn="ctr"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Feature Selection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6" name="AutoShape 5">
                <a:extLst>
                  <a:ext uri="{FF2B5EF4-FFF2-40B4-BE49-F238E27FC236}">
                    <a16:creationId xmlns:a16="http://schemas.microsoft.com/office/drawing/2014/main" id="{166BF9B8-07CD-6C79-E240-A1226D9C1F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05558" y="1771650"/>
                <a:ext cx="2194560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Data Preparation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7" name="AutoShape 6">
                <a:extLst>
                  <a:ext uri="{FF2B5EF4-FFF2-40B4-BE49-F238E27FC236}">
                    <a16:creationId xmlns:a16="http://schemas.microsoft.com/office/drawing/2014/main" id="{7DEB244C-97A4-81BC-F90A-E33ACC95474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679737" y="1771650"/>
                <a:ext cx="2194560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Modelling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EFA2F619-7A8A-1F28-6C59-574C861FCDF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34793" y="1774148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Improvement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9" name="AutoShape 6">
            <a:extLst>
              <a:ext uri="{FF2B5EF4-FFF2-40B4-BE49-F238E27FC236}">
                <a16:creationId xmlns:a16="http://schemas.microsoft.com/office/drawing/2014/main" id="{F03BEEE8-5442-FA96-355D-A6BB3D0562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7466" y="2023109"/>
            <a:ext cx="1495946" cy="548640"/>
          </a:xfrm>
          <a:prstGeom prst="chevron">
            <a:avLst>
              <a:gd name="adj" fmla="val 34975"/>
            </a:avLst>
          </a:prstGeom>
          <a:solidFill>
            <a:srgbClr val="BF5700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 b="1">
                <a:solidFill>
                  <a:schemeClr val="bg1"/>
                </a:solidFill>
                <a:latin typeface="Garamond"/>
              </a:rPr>
              <a:t>Model Selection</a:t>
            </a:r>
            <a:endParaRPr lang="en-US" sz="1200" b="1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B4637E-AF67-7D91-09F3-52E61BDB1257}"/>
              </a:ext>
            </a:extLst>
          </p:cNvPr>
          <p:cNvSpPr txBox="1"/>
          <p:nvPr/>
        </p:nvSpPr>
        <p:spPr>
          <a:xfrm>
            <a:off x="1478943" y="30453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3D777-6B06-DE20-2B30-427FA7E29EC1}"/>
              </a:ext>
            </a:extLst>
          </p:cNvPr>
          <p:cNvSpPr txBox="1"/>
          <p:nvPr/>
        </p:nvSpPr>
        <p:spPr>
          <a:xfrm>
            <a:off x="306438" y="2765584"/>
            <a:ext cx="1579511" cy="12561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ts val="1800"/>
              </a:lnSpc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Correlation Matrix</a:t>
            </a:r>
          </a:p>
          <a:p>
            <a:pPr marL="179070" indent="-179070">
              <a:lnSpc>
                <a:spcPts val="1800"/>
              </a:lnSpc>
              <a:buChar char="•"/>
              <a:tabLst>
                <a:tab pos="179388" algn="l"/>
              </a:tabLst>
            </a:pPr>
            <a:r>
              <a:rPr lang="en-US" sz="2000">
                <a:latin typeface="Angsana New"/>
                <a:cs typeface="Calibri"/>
              </a:rPr>
              <a:t>Scatter Plots</a:t>
            </a:r>
          </a:p>
          <a:p>
            <a:pPr marL="179070" indent="-179070">
              <a:lnSpc>
                <a:spcPts val="1800"/>
              </a:lnSpc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Outlier Analysis </a:t>
            </a:r>
          </a:p>
          <a:p>
            <a:pPr marL="285750" indent="-285750">
              <a:lnSpc>
                <a:spcPts val="1680"/>
              </a:lnSpc>
              <a:buChar char="•"/>
            </a:pPr>
            <a:endParaRPr lang="en-US" sz="2000">
              <a:latin typeface="Angsana New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F04C5-368B-E89C-FA56-F6E15FFC7F9D}"/>
              </a:ext>
            </a:extLst>
          </p:cNvPr>
          <p:cNvSpPr txBox="1"/>
          <p:nvPr/>
        </p:nvSpPr>
        <p:spPr>
          <a:xfrm>
            <a:off x="1683854" y="2765584"/>
            <a:ext cx="1579511" cy="10252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ts val="1800"/>
              </a:lnSpc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11 variables out of 45 variables selected</a:t>
            </a:r>
          </a:p>
          <a:p>
            <a:pPr marL="285750" indent="-285750">
              <a:lnSpc>
                <a:spcPts val="1680"/>
              </a:lnSpc>
              <a:buChar char="•"/>
            </a:pPr>
            <a:endParaRPr lang="en-US" sz="2000">
              <a:latin typeface="Angsana New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1065F-DD58-547B-BE02-B778BA99EA30}"/>
              </a:ext>
            </a:extLst>
          </p:cNvPr>
          <p:cNvSpPr txBox="1"/>
          <p:nvPr/>
        </p:nvSpPr>
        <p:spPr>
          <a:xfrm>
            <a:off x="3061270" y="2765584"/>
            <a:ext cx="1579511" cy="5507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680"/>
              </a:lnSpc>
              <a:buChar char="•"/>
            </a:pPr>
            <a:r>
              <a:rPr lang="en-US" sz="2000">
                <a:latin typeface="Angsana New"/>
                <a:cs typeface="Calibri"/>
              </a:rPr>
              <a:t>Filtering the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B3FB27-7967-8A17-9A84-E64853D776B1}"/>
              </a:ext>
            </a:extLst>
          </p:cNvPr>
          <p:cNvSpPr txBox="1"/>
          <p:nvPr/>
        </p:nvSpPr>
        <p:spPr>
          <a:xfrm>
            <a:off x="4392856" y="2765584"/>
            <a:ext cx="1579511" cy="20544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680"/>
              </a:lnSpc>
              <a:buChar char="•"/>
            </a:pPr>
            <a:r>
              <a:rPr lang="en-US" sz="2000">
                <a:latin typeface="Angsana New"/>
                <a:cs typeface="Calibri"/>
              </a:rPr>
              <a:t>Linear Regression</a:t>
            </a:r>
          </a:p>
          <a:p>
            <a:pPr marL="285750" indent="-285750">
              <a:lnSpc>
                <a:spcPts val="1680"/>
              </a:lnSpc>
              <a:buChar char="•"/>
            </a:pPr>
            <a:r>
              <a:rPr lang="en-US" sz="2000">
                <a:latin typeface="Angsana New"/>
                <a:cs typeface="Calibri"/>
              </a:rPr>
              <a:t>KNN </a:t>
            </a:r>
            <a:endParaRPr lang="en-US" sz="2000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lnSpc>
                <a:spcPts val="1680"/>
              </a:lnSpc>
              <a:buChar char="•"/>
            </a:pPr>
            <a:r>
              <a:rPr lang="en-US" sz="2000">
                <a:latin typeface="Angsana New"/>
                <a:cs typeface="Calibri"/>
              </a:rPr>
              <a:t>Trees – Random Forest, Bagging, Boosting</a:t>
            </a:r>
          </a:p>
          <a:p>
            <a:pPr marL="285750" indent="-285750">
              <a:lnSpc>
                <a:spcPts val="1680"/>
              </a:lnSpc>
              <a:buChar char="•"/>
            </a:pP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ts val="1680"/>
              </a:lnSpc>
              <a:buChar char="•"/>
            </a:pP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A50C0-8C04-F97E-C4B4-B792CC9FE705}"/>
              </a:ext>
            </a:extLst>
          </p:cNvPr>
          <p:cNvSpPr txBox="1"/>
          <p:nvPr/>
        </p:nvSpPr>
        <p:spPr>
          <a:xfrm>
            <a:off x="5880635" y="2763086"/>
            <a:ext cx="1672817" cy="14645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Hyper Parameter Tuning </a:t>
            </a:r>
            <a:endParaRPr lang="en-US" sz="2000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Lasso Modeling 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Ridge Regression</a:t>
            </a:r>
            <a:endParaRPr lang="en-US"/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Bagging</a:t>
            </a:r>
          </a:p>
          <a:p>
            <a:pPr marL="285750" indent="-285750">
              <a:lnSpc>
                <a:spcPts val="1680"/>
              </a:lnSpc>
              <a:buChar char="•"/>
            </a:pP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EB3B3-6F49-CE43-C455-3C2A6C695C7E}"/>
              </a:ext>
            </a:extLst>
          </p:cNvPr>
          <p:cNvSpPr txBox="1"/>
          <p:nvPr/>
        </p:nvSpPr>
        <p:spPr>
          <a:xfrm>
            <a:off x="7556464" y="2728096"/>
            <a:ext cx="1579511" cy="5507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680"/>
              </a:lnSpc>
              <a:buChar char="•"/>
            </a:pPr>
            <a:r>
              <a:rPr lang="en-US" sz="2000">
                <a:latin typeface="Angsana New"/>
                <a:cs typeface="Calibri"/>
              </a:rPr>
              <a:t>Test RMSE Analysis</a:t>
            </a:r>
          </a:p>
        </p:txBody>
      </p:sp>
    </p:spTree>
    <p:extLst>
      <p:ext uri="{BB962C8B-B14F-4D97-AF65-F5344CB8AC3E}">
        <p14:creationId xmlns:p14="http://schemas.microsoft.com/office/powerpoint/2010/main" val="418361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23935" y="35060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 b="1">
                <a:latin typeface="Garamond"/>
              </a:rPr>
              <a:t>Outlier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E65D2-48A2-2353-B539-526411A74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00" b="25489"/>
          <a:stretch/>
        </p:blipFill>
        <p:spPr>
          <a:xfrm>
            <a:off x="457200" y="1400297"/>
            <a:ext cx="4250846" cy="1322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D4E217-0723-3BE4-8D93-6DA9C738B1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27" b="20754"/>
          <a:stretch/>
        </p:blipFill>
        <p:spPr>
          <a:xfrm>
            <a:off x="4731471" y="3182702"/>
            <a:ext cx="4245429" cy="13226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C1527F-3889-BEB3-4E28-48C12DE0CE8E}"/>
              </a:ext>
            </a:extLst>
          </p:cNvPr>
          <p:cNvSpPr txBox="1"/>
          <p:nvPr/>
        </p:nvSpPr>
        <p:spPr>
          <a:xfrm>
            <a:off x="4574018" y="1651057"/>
            <a:ext cx="455191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ngsana New"/>
                <a:cs typeface="Calibri"/>
              </a:rPr>
              <a:t>Boxplots and scatter plots were analysed to remove outliers. </a:t>
            </a:r>
            <a:endParaRPr lang="en-IN" sz="2000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ngsana New"/>
                <a:cs typeface="Calibri"/>
              </a:rPr>
              <a:t>IQR and Z score method yielded similar results. </a:t>
            </a:r>
            <a:endParaRPr lang="en-IN" sz="2000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ngsana New"/>
                <a:cs typeface="Calibri"/>
              </a:rPr>
              <a:t>Outliers removed to improve model accuracy</a:t>
            </a:r>
            <a:endParaRPr lang="en-IN" sz="1800">
              <a:latin typeface="Angsana New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D743A8-8B59-EFC7-EA51-1584F54681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23" b="26983"/>
          <a:stretch/>
        </p:blipFill>
        <p:spPr>
          <a:xfrm>
            <a:off x="457200" y="3182702"/>
            <a:ext cx="4250846" cy="13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70587" y="777048"/>
            <a:ext cx="8029853" cy="8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 b="1">
                <a:latin typeface="Garamond"/>
              </a:rPr>
              <a:t>Exploratory Data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FA9831-4E76-A077-0460-F055D12261C2}"/>
              </a:ext>
            </a:extLst>
          </p:cNvPr>
          <p:cNvGrpSpPr/>
          <p:nvPr/>
        </p:nvGrpSpPr>
        <p:grpSpPr>
          <a:xfrm>
            <a:off x="333828" y="440872"/>
            <a:ext cx="8606973" cy="416378"/>
            <a:chOff x="306439" y="2020612"/>
            <a:chExt cx="8606973" cy="551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D975A8-F296-071B-4772-FE24774F6C04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AF842EE-3B4F-D001-0589-60278E6DCAF7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9" name="AutoShape 3">
                  <a:extLst>
                    <a:ext uri="{FF2B5EF4-FFF2-40B4-BE49-F238E27FC236}">
                      <a16:creationId xmlns:a16="http://schemas.microsoft.com/office/drawing/2014/main" id="{5CB29260-6E72-CD99-FFEC-9FC5A45A76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F9961F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4">
                  <a:extLst>
                    <a:ext uri="{FF2B5EF4-FFF2-40B4-BE49-F238E27FC236}">
                      <a16:creationId xmlns:a16="http://schemas.microsoft.com/office/drawing/2014/main" id="{D0BFE2CC-35DF-6632-87EB-5FE6C8BDA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1" name="AutoShape 5">
                  <a:extLst>
                    <a:ext uri="{FF2B5EF4-FFF2-40B4-BE49-F238E27FC236}">
                      <a16:creationId xmlns:a16="http://schemas.microsoft.com/office/drawing/2014/main" id="{9CA7E591-B318-4310-5C23-D73D78D2B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2" name="AutoShape 6">
                  <a:extLst>
                    <a:ext uri="{FF2B5EF4-FFF2-40B4-BE49-F238E27FC236}">
                      <a16:creationId xmlns:a16="http://schemas.microsoft.com/office/drawing/2014/main" id="{BAFCFE71-CACA-4D3E-96E7-79AF3CE02C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" name="AutoShape 6">
                <a:extLst>
                  <a:ext uri="{FF2B5EF4-FFF2-40B4-BE49-F238E27FC236}">
                    <a16:creationId xmlns:a16="http://schemas.microsoft.com/office/drawing/2014/main" id="{323C187B-3E03-20FA-969E-258FCB4F483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5A3EC465-EC33-5489-BABC-B4E798C3BA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B8578911-036B-83F6-C0B8-956A9D7A4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755" y="1527978"/>
            <a:ext cx="1842546" cy="1515998"/>
          </a:xfrm>
          <a:prstGeom prst="rect">
            <a:avLst/>
          </a:prstGeom>
        </p:spPr>
      </p:pic>
      <p:pic>
        <p:nvPicPr>
          <p:cNvPr id="14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AB641A5A-6903-4290-8BBF-F31970E11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050" y="3262449"/>
            <a:ext cx="1851156" cy="1507594"/>
          </a:xfrm>
          <a:prstGeom prst="rect">
            <a:avLst/>
          </a:prstGeom>
        </p:spPr>
      </p:pic>
      <p:pic>
        <p:nvPicPr>
          <p:cNvPr id="15" name="Picture 15" descr="Chart&#10;&#10;Description automatically generated">
            <a:extLst>
              <a:ext uri="{FF2B5EF4-FFF2-40B4-BE49-F238E27FC236}">
                <a16:creationId xmlns:a16="http://schemas.microsoft.com/office/drawing/2014/main" id="{53608461-F063-8A0D-E128-EE1062FC0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050" y="1527977"/>
            <a:ext cx="1842753" cy="1515998"/>
          </a:xfrm>
          <a:prstGeom prst="rect">
            <a:avLst/>
          </a:prstGeom>
        </p:spPr>
      </p:pic>
      <p:pic>
        <p:nvPicPr>
          <p:cNvPr id="16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BEBC6C7F-F4CC-0E48-3D0E-D9AC76765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218" y="1527978"/>
            <a:ext cx="1842753" cy="1515998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417EF55-BA11-50BB-77E2-6D477AA0A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349583"/>
              </p:ext>
            </p:extLst>
          </p:nvPr>
        </p:nvGraphicFramePr>
        <p:xfrm>
          <a:off x="313830" y="1780096"/>
          <a:ext cx="2325798" cy="28388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5843">
                  <a:extLst>
                    <a:ext uri="{9D8B030D-6E8A-4147-A177-3AD203B41FA5}">
                      <a16:colId xmlns:a16="http://schemas.microsoft.com/office/drawing/2014/main" val="2267284209"/>
                    </a:ext>
                  </a:extLst>
                </a:gridCol>
                <a:gridCol w="1289955">
                  <a:extLst>
                    <a:ext uri="{9D8B030D-6E8A-4147-A177-3AD203B41FA5}">
                      <a16:colId xmlns:a16="http://schemas.microsoft.com/office/drawing/2014/main" val="3184172101"/>
                    </a:ext>
                  </a:extLst>
                </a:gridCol>
              </a:tblGrid>
              <a:tr h="357202">
                <a:tc>
                  <a:txBody>
                    <a:bodyPr/>
                    <a:lstStyle/>
                    <a:p>
                      <a:r>
                        <a:rPr lang="en-US" sz="800"/>
                        <a:t>X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Correlation with latestPrice</a:t>
                      </a:r>
                      <a:endParaRPr lang="en-US" sz="8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92764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r>
                        <a:rPr lang="en-US" sz="800"/>
                        <a:t>livingAreaSqFt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0.5616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032069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r>
                        <a:rPr lang="en-US" sz="800"/>
                        <a:t>numOfBathrooms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0.4965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389848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r>
                        <a:rPr lang="en-US" sz="800"/>
                        <a:t>numOfBedrooms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0.3072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597603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avgSchoolRating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0.2877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213799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-0.1563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254173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0.0688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087557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propertyTaxRate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-0.0649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26986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lotSizeSqFt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0.0309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600549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numPriceChanges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0.0265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022565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age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-0.0229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85173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err="1"/>
                        <a:t>hasAssociation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-0.0171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12660"/>
                  </a:ext>
                </a:extLst>
              </a:tr>
            </a:tbl>
          </a:graphicData>
        </a:graphic>
      </p:graphicFrame>
      <p:pic>
        <p:nvPicPr>
          <p:cNvPr id="18" name="Picture 18" descr="Chart&#10;&#10;Description automatically generated">
            <a:extLst>
              <a:ext uri="{FF2B5EF4-FFF2-40B4-BE49-F238E27FC236}">
                <a16:creationId xmlns:a16="http://schemas.microsoft.com/office/drawing/2014/main" id="{EB05F1C2-A182-B355-475E-6B5CE0A63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6672" y="3250301"/>
            <a:ext cx="1852332" cy="1508798"/>
          </a:xfrm>
          <a:prstGeom prst="rect">
            <a:avLst/>
          </a:prstGeom>
        </p:spPr>
      </p:pic>
      <p:pic>
        <p:nvPicPr>
          <p:cNvPr id="19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CA5408B5-00EF-E510-F79E-8528D525D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231" y="3262208"/>
            <a:ext cx="1852333" cy="15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b="1">
                <a:latin typeface="Garamond"/>
              </a:rPr>
              <a:t>Feature Selection</a:t>
            </a:r>
            <a:endParaRPr lang="en-US" sz="3600" b="1"/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8950" indent="-285750">
              <a:spcBef>
                <a:spcPts val="0"/>
              </a:spcBef>
              <a:buSzPts val="3200"/>
            </a:pPr>
            <a:r>
              <a:rPr lang="en-US" sz="3600">
                <a:solidFill>
                  <a:schemeClr val="accent6"/>
                </a:solidFill>
                <a:latin typeface="Angsana New"/>
              </a:rPr>
              <a:t>45 features </a:t>
            </a:r>
            <a:r>
              <a:rPr lang="en-US" sz="2800">
                <a:latin typeface="Angsana New"/>
              </a:rPr>
              <a:t>and the target variable: </a:t>
            </a:r>
            <a:r>
              <a:rPr lang="en-US" sz="3600" err="1">
                <a:solidFill>
                  <a:schemeClr val="accent6"/>
                </a:solidFill>
                <a:latin typeface="Angsana New"/>
              </a:rPr>
              <a:t>latestPrice</a:t>
            </a:r>
            <a:endParaRPr lang="en-US" sz="3600">
              <a:solidFill>
                <a:schemeClr val="accent6"/>
              </a:solidFill>
              <a:latin typeface="Angsana New"/>
            </a:endParaRPr>
          </a:p>
          <a:p>
            <a:pPr marL="488950" indent="-285750">
              <a:spcBef>
                <a:spcPts val="0"/>
              </a:spcBef>
              <a:buSzPts val="3200"/>
            </a:pPr>
            <a:endParaRPr lang="en-US" sz="2800">
              <a:latin typeface="Angsana New"/>
            </a:endParaRPr>
          </a:p>
          <a:p>
            <a:pPr marL="488950" indent="-285750">
              <a:spcBef>
                <a:spcPts val="0"/>
              </a:spcBef>
              <a:buSzPts val="3200"/>
            </a:pPr>
            <a:r>
              <a:rPr lang="en-US" sz="2800">
                <a:latin typeface="Angsana New"/>
              </a:rPr>
              <a:t>Narrowed down to </a:t>
            </a:r>
            <a:r>
              <a:rPr lang="en-US" sz="3600">
                <a:solidFill>
                  <a:schemeClr val="accent6"/>
                </a:solidFill>
                <a:latin typeface="Angsana New"/>
              </a:rPr>
              <a:t>11</a:t>
            </a:r>
            <a:r>
              <a:rPr lang="en-US" sz="3600">
                <a:latin typeface="Angsana New"/>
              </a:rPr>
              <a:t> </a:t>
            </a:r>
            <a:r>
              <a:rPr lang="en-US" sz="3600">
                <a:solidFill>
                  <a:schemeClr val="accent6"/>
                </a:solidFill>
                <a:latin typeface="Angsana New"/>
              </a:rPr>
              <a:t>features </a:t>
            </a:r>
            <a:r>
              <a:rPr lang="en-US" sz="2800">
                <a:latin typeface="Angsana New"/>
              </a:rPr>
              <a:t>based on intuition</a:t>
            </a:r>
          </a:p>
          <a:p>
            <a:pPr marL="488950" indent="-285750">
              <a:spcBef>
                <a:spcPts val="0"/>
              </a:spcBef>
              <a:buSzPts val="3200"/>
            </a:pPr>
            <a:endParaRPr lang="en-US" sz="2800">
              <a:latin typeface="Angsana New"/>
            </a:endParaRPr>
          </a:p>
          <a:p>
            <a:pPr marL="488950" indent="-285750">
              <a:spcBef>
                <a:spcPts val="0"/>
              </a:spcBef>
              <a:buSzPts val="3200"/>
            </a:pPr>
            <a:r>
              <a:rPr lang="en-US" sz="3600">
                <a:solidFill>
                  <a:schemeClr val="accent6"/>
                </a:solidFill>
                <a:latin typeface="Angsana New"/>
              </a:rPr>
              <a:t>Validation </a:t>
            </a:r>
            <a:r>
              <a:rPr lang="en-US" sz="2800">
                <a:latin typeface="Angsana New"/>
              </a:rPr>
              <a:t>of the selection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852F99-8927-F00B-A625-DE79BB7244C6}"/>
              </a:ext>
            </a:extLst>
          </p:cNvPr>
          <p:cNvGrpSpPr/>
          <p:nvPr/>
        </p:nvGrpSpPr>
        <p:grpSpPr>
          <a:xfrm>
            <a:off x="333828" y="440872"/>
            <a:ext cx="8606973" cy="416378"/>
            <a:chOff x="306439" y="2020612"/>
            <a:chExt cx="8606973" cy="551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6E81CE-8133-20F0-BB66-813B671227FA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0CE7817-6883-D998-DF6C-7006A4ED8063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9" name="AutoShape 3">
                  <a:extLst>
                    <a:ext uri="{FF2B5EF4-FFF2-40B4-BE49-F238E27FC236}">
                      <a16:creationId xmlns:a16="http://schemas.microsoft.com/office/drawing/2014/main" id="{492B25C9-EF3B-EA2C-7DC4-54589E743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4">
                  <a:extLst>
                    <a:ext uri="{FF2B5EF4-FFF2-40B4-BE49-F238E27FC236}">
                      <a16:creationId xmlns:a16="http://schemas.microsoft.com/office/drawing/2014/main" id="{D87160F2-9D91-98EF-A359-6C6879B204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F9961F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1" name="AutoShape 5">
                  <a:extLst>
                    <a:ext uri="{FF2B5EF4-FFF2-40B4-BE49-F238E27FC236}">
                      <a16:creationId xmlns:a16="http://schemas.microsoft.com/office/drawing/2014/main" id="{CAAAC50B-9413-FD20-A54E-2B5E3972A1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2" name="AutoShape 6">
                  <a:extLst>
                    <a:ext uri="{FF2B5EF4-FFF2-40B4-BE49-F238E27FC236}">
                      <a16:creationId xmlns:a16="http://schemas.microsoft.com/office/drawing/2014/main" id="{E2BA72A1-BC23-31C4-A7CB-FA8C8F1F6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" name="AutoShape 6">
                <a:extLst>
                  <a:ext uri="{FF2B5EF4-FFF2-40B4-BE49-F238E27FC236}">
                    <a16:creationId xmlns:a16="http://schemas.microsoft.com/office/drawing/2014/main" id="{CF050518-4B88-52BC-B1E5-3ED124F768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F916FCAE-56D0-8CFA-83ED-64068B89A6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62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334736" y="857954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000" b="1">
                <a:latin typeface="Garamond"/>
              </a:rPr>
              <a:t>Data Preparation</a:t>
            </a:r>
            <a:r>
              <a:rPr lang="en-US" sz="4000">
                <a:latin typeface="Garamond"/>
              </a:rPr>
              <a:t> - Transformation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E898B5-8D8D-7AEB-1F4E-D8DBF3845B0E}"/>
              </a:ext>
            </a:extLst>
          </p:cNvPr>
          <p:cNvGrpSpPr/>
          <p:nvPr/>
        </p:nvGrpSpPr>
        <p:grpSpPr>
          <a:xfrm>
            <a:off x="333828" y="457200"/>
            <a:ext cx="8606973" cy="416378"/>
            <a:chOff x="306439" y="2020612"/>
            <a:chExt cx="8606973" cy="551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6ED283-5C9D-BEDB-6963-775C9E52756D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3E08F0A-B846-1215-90B2-9E6B078BFE53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9" name="AutoShape 3">
                  <a:extLst>
                    <a:ext uri="{FF2B5EF4-FFF2-40B4-BE49-F238E27FC236}">
                      <a16:creationId xmlns:a16="http://schemas.microsoft.com/office/drawing/2014/main" id="{E25A0820-9176-8286-62B2-227ABA539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4">
                  <a:extLst>
                    <a:ext uri="{FF2B5EF4-FFF2-40B4-BE49-F238E27FC236}">
                      <a16:creationId xmlns:a16="http://schemas.microsoft.com/office/drawing/2014/main" id="{12481813-516E-049A-F639-61F0F45CF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1" name="AutoShape 5">
                  <a:extLst>
                    <a:ext uri="{FF2B5EF4-FFF2-40B4-BE49-F238E27FC236}">
                      <a16:creationId xmlns:a16="http://schemas.microsoft.com/office/drawing/2014/main" id="{025DC127-B23F-113F-E7B0-0961CBD3FC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F9961F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2" name="AutoShape 6">
                  <a:extLst>
                    <a:ext uri="{FF2B5EF4-FFF2-40B4-BE49-F238E27FC236}">
                      <a16:creationId xmlns:a16="http://schemas.microsoft.com/office/drawing/2014/main" id="{44D4CECD-BC00-0C8B-FC4E-B23C223F1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" name="AutoShape 6">
                <a:extLst>
                  <a:ext uri="{FF2B5EF4-FFF2-40B4-BE49-F238E27FC236}">
                    <a16:creationId xmlns:a16="http://schemas.microsoft.com/office/drawing/2014/main" id="{13E96F64-01BB-6135-986D-917242B6564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51ABF964-B2ED-12AF-57E5-3F1972D02C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E38F25F-B30C-7A00-4FF2-BB23600FF7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567427"/>
              </p:ext>
            </p:extLst>
          </p:nvPr>
        </p:nvGraphicFramePr>
        <p:xfrm>
          <a:off x="5812971" y="1707964"/>
          <a:ext cx="3028950" cy="338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3EBF246-906A-147D-470A-5EDB3C9A13DF}"/>
              </a:ext>
            </a:extLst>
          </p:cNvPr>
          <p:cNvSpPr txBox="1"/>
          <p:nvPr/>
        </p:nvSpPr>
        <p:spPr>
          <a:xfrm>
            <a:off x="333828" y="1934207"/>
            <a:ext cx="5199706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>
                <a:latin typeface="Angsana New"/>
                <a:cs typeface="Angsana New"/>
              </a:rPr>
              <a:t>latestPrice</a:t>
            </a:r>
            <a:r>
              <a:rPr lang="en-US" sz="2800">
                <a:latin typeface="Angsana New"/>
                <a:cs typeface="Angsana New"/>
              </a:rPr>
              <a:t> adjusted for </a:t>
            </a:r>
            <a:r>
              <a:rPr lang="en-US" sz="3600">
                <a:solidFill>
                  <a:schemeClr val="accent6"/>
                </a:solidFill>
                <a:latin typeface="Angsana New"/>
                <a:cs typeface="Angsana New"/>
              </a:rPr>
              <a:t>Inflation</a:t>
            </a:r>
          </a:p>
          <a:p>
            <a:endParaRPr lang="en-US" sz="280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Angsana New"/>
                <a:cs typeface="Angsana New"/>
              </a:rPr>
              <a:t>Categorical Columns encoded as 0 &amp; 1</a:t>
            </a:r>
          </a:p>
          <a:p>
            <a:endParaRPr lang="en-US" sz="280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Angsana New"/>
                <a:cs typeface="Angsana New"/>
              </a:rPr>
              <a:t>Transformed </a:t>
            </a:r>
            <a:r>
              <a:rPr lang="en-US" sz="2800" err="1">
                <a:latin typeface="Angsana New"/>
                <a:cs typeface="Angsana New"/>
              </a:rPr>
              <a:t>yearBuilt</a:t>
            </a:r>
            <a:r>
              <a:rPr lang="en-US" sz="2800">
                <a:latin typeface="Angsana New"/>
                <a:cs typeface="Angsana New"/>
              </a:rPr>
              <a:t> </a:t>
            </a:r>
            <a:r>
              <a:rPr lang="en-US" sz="2400">
                <a:latin typeface="Angsana New"/>
                <a:cs typeface="Angsana New"/>
                <a:sym typeface="Wingdings" pitchFamily="2" charset="2"/>
              </a:rPr>
              <a:t></a:t>
            </a:r>
            <a:r>
              <a:rPr lang="en-US" sz="2800">
                <a:latin typeface="Angsana New"/>
                <a:cs typeface="Angsana New"/>
                <a:sym typeface="Wingdings" pitchFamily="2" charset="2"/>
              </a:rPr>
              <a:t> age</a:t>
            </a:r>
            <a:endParaRPr lang="en-US" sz="2800">
              <a:latin typeface="Angsana New"/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723610752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36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16-9 White Backgroud</vt:lpstr>
      <vt:lpstr>PowerPoint Presentation</vt:lpstr>
      <vt:lpstr>Meet the Team</vt:lpstr>
      <vt:lpstr>Problem Statement</vt:lpstr>
      <vt:lpstr>Understanding the Dataset</vt:lpstr>
      <vt:lpstr>Approach</vt:lpstr>
      <vt:lpstr>Outlier Analysis</vt:lpstr>
      <vt:lpstr>Exploratory Data Analysis</vt:lpstr>
      <vt:lpstr>Feature Selection</vt:lpstr>
      <vt:lpstr>Data Preparation - Transformation</vt:lpstr>
      <vt:lpstr>Data Preparation - Filters</vt:lpstr>
      <vt:lpstr>Linear Model</vt:lpstr>
      <vt:lpstr>Multivariable Linear Model - Baseline</vt:lpstr>
      <vt:lpstr>Heteroskedasticity</vt:lpstr>
      <vt:lpstr>Log-Linear Model</vt:lpstr>
      <vt:lpstr>Log-Linear Model</vt:lpstr>
      <vt:lpstr>Log-Linear Model: K-Fold CV</vt:lpstr>
      <vt:lpstr>Lasso Model</vt:lpstr>
      <vt:lpstr>Ridge Regression: K-Fold CV</vt:lpstr>
      <vt:lpstr>Lasso Model: K-Fold CV</vt:lpstr>
      <vt:lpstr>K-Nearest Neighbors: Weighted &amp; Unweighted </vt:lpstr>
      <vt:lpstr>Weighted KNN  </vt:lpstr>
      <vt:lpstr>Fitting Regression Tree</vt:lpstr>
      <vt:lpstr>Fitting Regression Tree</vt:lpstr>
      <vt:lpstr>Bagging</vt:lpstr>
      <vt:lpstr>Bagging</vt:lpstr>
      <vt:lpstr>Random Forest</vt:lpstr>
      <vt:lpstr>Random Forest</vt:lpstr>
      <vt:lpstr>Boosting: Tuning Number of Trees</vt:lpstr>
      <vt:lpstr>Boosting: Tuning Number of Trees</vt:lpstr>
      <vt:lpstr>Boosting: Tuning Shrinkage Factor</vt:lpstr>
      <vt:lpstr>Boosting: Tuning Interaction Depth</vt:lpstr>
      <vt:lpstr>Boosting: Tuned Model 1</vt:lpstr>
      <vt:lpstr>Boosting: Tuned Model 2</vt:lpstr>
      <vt:lpstr>PowerPoint Presentation</vt:lpstr>
      <vt:lpstr>PowerPoint Presentation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3</cp:revision>
  <dcterms:modified xsi:type="dcterms:W3CDTF">2022-08-07T17:21:08Z</dcterms:modified>
</cp:coreProperties>
</file>